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692" r:id="rId5"/>
    <p:sldMasterId id="2147483694" r:id="rId6"/>
    <p:sldMasterId id="2147483696" r:id="rId7"/>
    <p:sldMasterId id="2147483710" r:id="rId8"/>
    <p:sldMasterId id="2147483721" r:id="rId9"/>
    <p:sldMasterId id="2147483723" r:id="rId10"/>
    <p:sldMasterId id="2147483725" r:id="rId11"/>
    <p:sldMasterId id="2147483750" r:id="rId12"/>
    <p:sldMasterId id="2147483761" r:id="rId13"/>
    <p:sldMasterId id="2147483763" r:id="rId14"/>
    <p:sldMasterId id="2147483765" r:id="rId15"/>
  </p:sldMasterIdLst>
  <p:notesMasterIdLst>
    <p:notesMasterId r:id="rId48"/>
  </p:notesMasterIdLst>
  <p:sldIdLst>
    <p:sldId id="298" r:id="rId16"/>
    <p:sldId id="302" r:id="rId17"/>
    <p:sldId id="310" r:id="rId18"/>
    <p:sldId id="303" r:id="rId19"/>
    <p:sldId id="287" r:id="rId20"/>
    <p:sldId id="288" r:id="rId21"/>
    <p:sldId id="258" r:id="rId22"/>
    <p:sldId id="257" r:id="rId23"/>
    <p:sldId id="269" r:id="rId24"/>
    <p:sldId id="275" r:id="rId25"/>
    <p:sldId id="279" r:id="rId26"/>
    <p:sldId id="259" r:id="rId27"/>
    <p:sldId id="280" r:id="rId28"/>
    <p:sldId id="299" r:id="rId29"/>
    <p:sldId id="270" r:id="rId30"/>
    <p:sldId id="281" r:id="rId31"/>
    <p:sldId id="283" r:id="rId32"/>
    <p:sldId id="276" r:id="rId33"/>
    <p:sldId id="294" r:id="rId34"/>
    <p:sldId id="284" r:id="rId35"/>
    <p:sldId id="260" r:id="rId36"/>
    <p:sldId id="291" r:id="rId37"/>
    <p:sldId id="295" r:id="rId38"/>
    <p:sldId id="273" r:id="rId39"/>
    <p:sldId id="293" r:id="rId40"/>
    <p:sldId id="292" r:id="rId41"/>
    <p:sldId id="261" r:id="rId42"/>
    <p:sldId id="286" r:id="rId43"/>
    <p:sldId id="290" r:id="rId44"/>
    <p:sldId id="309" r:id="rId45"/>
    <p:sldId id="301" r:id="rId46"/>
    <p:sldId id="30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2"/>
    <p:restoredTop sz="94599"/>
  </p:normalViewPr>
  <p:slideViewPr>
    <p:cSldViewPr snapToGrid="0">
      <p:cViewPr varScale="1">
        <p:scale>
          <a:sx n="99" d="100"/>
          <a:sy n="99" d="100"/>
        </p:scale>
        <p:origin x="72"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42E11-9EA9-CE48-975B-163720B4300A}" type="datetimeFigureOut">
              <a:rPr lang="fi-FI" smtClean="0"/>
              <a:t>19.12.2018</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079AE-3800-1846-BC94-3AD29F3DF120}" type="slidenum">
              <a:rPr lang="fi-FI" smtClean="0"/>
              <a:t>‹#›</a:t>
            </a:fld>
            <a:endParaRPr lang="fi-FI"/>
          </a:p>
        </p:txBody>
      </p:sp>
    </p:spTree>
    <p:extLst>
      <p:ext uri="{BB962C8B-B14F-4D97-AF65-F5344CB8AC3E}">
        <p14:creationId xmlns:p14="http://schemas.microsoft.com/office/powerpoint/2010/main" val="118198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7F5079AE-3800-1846-BC94-3AD29F3DF120}" type="slidenum">
              <a:rPr lang="fi-FI" smtClean="0"/>
              <a:t>15</a:t>
            </a:fld>
            <a:endParaRPr lang="fi-FI"/>
          </a:p>
        </p:txBody>
      </p:sp>
    </p:spTree>
    <p:extLst>
      <p:ext uri="{BB962C8B-B14F-4D97-AF65-F5344CB8AC3E}">
        <p14:creationId xmlns:p14="http://schemas.microsoft.com/office/powerpoint/2010/main" val="1375403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p:bg>
      <p:bgPr>
        <a:solidFill>
          <a:schemeClr val="bg1"/>
        </a:soli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6" name="Kuva 15">
            <a:extLst>
              <a:ext uri="{FF2B5EF4-FFF2-40B4-BE49-F238E27FC236}">
                <a16:creationId xmlns:a16="http://schemas.microsoft.com/office/drawing/2014/main" id="{54479805-0F9B-4BD7-8562-D3C73FE85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121" y="5410325"/>
            <a:ext cx="1225749" cy="1184891"/>
          </a:xfrm>
          <a:prstGeom prst="rect">
            <a:avLst/>
          </a:prstGeom>
        </p:spPr>
      </p:pic>
      <p:pic>
        <p:nvPicPr>
          <p:cNvPr id="20" name="Kuva 19">
            <a:extLst>
              <a:ext uri="{FF2B5EF4-FFF2-40B4-BE49-F238E27FC236}">
                <a16:creationId xmlns:a16="http://schemas.microsoft.com/office/drawing/2014/main" id="{C76B8959-2474-4043-856D-5D2DB137B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27" name="Kuva 26">
            <a:extLst>
              <a:ext uri="{FF2B5EF4-FFF2-40B4-BE49-F238E27FC236}">
                <a16:creationId xmlns:a16="http://schemas.microsoft.com/office/drawing/2014/main" id="{102604BA-CF81-480B-866A-4B139EC41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029" y="-52878"/>
            <a:ext cx="5271935" cy="5271935"/>
          </a:xfrm>
          <a:prstGeom prst="rect">
            <a:avLst/>
          </a:prstGeom>
        </p:spPr>
      </p:pic>
      <p:cxnSp>
        <p:nvCxnSpPr>
          <p:cNvPr id="10" name="Suora yhdysviiva 9">
            <a:extLst>
              <a:ext uri="{FF2B5EF4-FFF2-40B4-BE49-F238E27FC236}">
                <a16:creationId xmlns:a16="http://schemas.microsoft.com/office/drawing/2014/main" id="{9F61A7F3-D810-4A8C-8731-19B1EEB558EA}"/>
              </a:ext>
            </a:extLst>
          </p:cNvPr>
          <p:cNvCxnSpPr>
            <a:cxnSpLocks/>
          </p:cNvCxnSpPr>
          <p:nvPr/>
        </p:nvCxnSpPr>
        <p:spPr>
          <a:xfrm flipV="1">
            <a:off x="630621" y="4666843"/>
            <a:ext cx="10930758" cy="495728"/>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3" name="Kuva 2">
            <a:extLst>
              <a:ext uri="{FF2B5EF4-FFF2-40B4-BE49-F238E27FC236}">
                <a16:creationId xmlns:a16="http://schemas.microsoft.com/office/drawing/2014/main" id="{0938C067-FA3D-4897-B157-2420AA77A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48A87A34-81AB-432B-8DAE-1953F412C126}" type="datetimeFigureOut">
              <a:rPr lang="en-US" smtClean="0"/>
              <a:t>12/19/2018</a:t>
            </a:fld>
            <a:endParaRPr lang="en-US"/>
          </a:p>
        </p:txBody>
      </p:sp>
      <p:sp>
        <p:nvSpPr>
          <p:cNvPr id="3" name="Alatunnisteen paikkamerkki 2"/>
          <p:cNvSpPr>
            <a:spLocks noGrp="1"/>
          </p:cNvSpPr>
          <p:nvPr>
            <p:ph type="ftr" sz="quarter" idx="11"/>
          </p:nvPr>
        </p:nvSpPr>
        <p:spPr/>
        <p:txBody>
          <a:bodyPr/>
          <a:lstStyle/>
          <a:p>
            <a:endParaRPr lang="en-US"/>
          </a:p>
        </p:txBody>
      </p:sp>
      <p:sp>
        <p:nvSpPr>
          <p:cNvPr id="4" name="Dian numeron paikkamerkki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961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dia">
    <p:bg>
      <p:bgPr>
        <a:gradFill>
          <a:gsLst>
            <a:gs pos="82000">
              <a:schemeClr val="bg2"/>
            </a:gs>
            <a:gs pos="0">
              <a:schemeClr val="bg2">
                <a:lumMod val="20000"/>
                <a:lumOff val="8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1" name="Kuva 10">
            <a:extLst>
              <a:ext uri="{FF2B5EF4-FFF2-40B4-BE49-F238E27FC236}">
                <a16:creationId xmlns:a16="http://schemas.microsoft.com/office/drawing/2014/main" id="{25E8AB46-B1E6-4C9F-B042-D08E3A49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3001"/>
            <a:ext cx="5271935" cy="5271935"/>
          </a:xfrm>
          <a:prstGeom prst="rect">
            <a:avLst/>
          </a:prstGeom>
        </p:spPr>
      </p:pic>
      <p:cxnSp>
        <p:nvCxnSpPr>
          <p:cNvPr id="15" name="Suora yhdysviiva 14">
            <a:extLst>
              <a:ext uri="{FF2B5EF4-FFF2-40B4-BE49-F238E27FC236}">
                <a16:creationId xmlns:a16="http://schemas.microsoft.com/office/drawing/2014/main" id="{94F052BD-4D95-4E9A-9C27-984A43C4A8DD}"/>
              </a:ext>
            </a:extLst>
          </p:cNvPr>
          <p:cNvCxnSpPr>
            <a:cxnSpLocks/>
          </p:cNvCxnSpPr>
          <p:nvPr/>
        </p:nvCxnSpPr>
        <p:spPr>
          <a:xfrm flipV="1">
            <a:off x="630621" y="4666843"/>
            <a:ext cx="10930758" cy="495728"/>
          </a:xfrm>
          <a:prstGeom prst="line">
            <a:avLst/>
          </a:prstGeom>
          <a:ln w="50800" cap="rnd" cmpd="sng">
            <a:solidFill>
              <a:schemeClr val="bg2">
                <a:lumMod val="40000"/>
                <a:lumOff val="6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9" name="Kuva 8">
            <a:extLst>
              <a:ext uri="{FF2B5EF4-FFF2-40B4-BE49-F238E27FC236}">
                <a16:creationId xmlns:a16="http://schemas.microsoft.com/office/drawing/2014/main" id="{CB863487-1447-4DA5-A6D3-EF494A15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2" name="Kuva 11">
            <a:extLst>
              <a:ext uri="{FF2B5EF4-FFF2-40B4-BE49-F238E27FC236}">
                <a16:creationId xmlns:a16="http://schemas.microsoft.com/office/drawing/2014/main" id="{3CD36C77-D74D-4BAC-A87E-65157966A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3" name="Kuva 12">
            <a:extLst>
              <a:ext uri="{FF2B5EF4-FFF2-40B4-BE49-F238E27FC236}">
                <a16:creationId xmlns:a16="http://schemas.microsoft.com/office/drawing/2014/main" id="{43BBB48F-34D9-4521-9121-488DEC0D1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Otsikkodia">
    <p:bg>
      <p:bgPr>
        <a:gradFill flip="none" rotWithShape="1">
          <a:gsLst>
            <a:gs pos="0">
              <a:schemeClr val="accent3">
                <a:lumMod val="0"/>
                <a:lumOff val="100000"/>
              </a:schemeClr>
            </a:gs>
            <a:gs pos="24000">
              <a:schemeClr val="accent3">
                <a:lumMod val="20000"/>
                <a:lumOff val="80000"/>
              </a:schemeClr>
            </a:gs>
            <a:gs pos="50000">
              <a:schemeClr val="accent3">
                <a:lumMod val="60000"/>
                <a:lumOff val="40000"/>
              </a:schemeClr>
            </a:gs>
            <a:gs pos="64000">
              <a:schemeClr val="accent3"/>
            </a:gs>
            <a:gs pos="100000">
              <a:schemeClr val="accent3">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0" name="Kuva 9">
            <a:extLst>
              <a:ext uri="{FF2B5EF4-FFF2-40B4-BE49-F238E27FC236}">
                <a16:creationId xmlns:a16="http://schemas.microsoft.com/office/drawing/2014/main" id="{DF70251F-22B3-4E06-9A45-D97423742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3001"/>
            <a:ext cx="5271935" cy="5271935"/>
          </a:xfrm>
          <a:prstGeom prst="rect">
            <a:avLst/>
          </a:prstGeom>
        </p:spPr>
      </p:pic>
      <p:cxnSp>
        <p:nvCxnSpPr>
          <p:cNvPr id="13" name="Suora yhdysviiva 12">
            <a:extLst>
              <a:ext uri="{FF2B5EF4-FFF2-40B4-BE49-F238E27FC236}">
                <a16:creationId xmlns:a16="http://schemas.microsoft.com/office/drawing/2014/main" id="{D58CE774-BC00-4FD7-B0D9-FC26BB139C75}"/>
              </a:ext>
            </a:extLst>
          </p:cNvPr>
          <p:cNvCxnSpPr>
            <a:cxnSpLocks/>
          </p:cNvCxnSpPr>
          <p:nvPr/>
        </p:nvCxnSpPr>
        <p:spPr>
          <a:xfrm flipV="1">
            <a:off x="654415" y="4683137"/>
            <a:ext cx="10930758" cy="495728"/>
          </a:xfrm>
          <a:prstGeom prst="line">
            <a:avLst/>
          </a:prstGeom>
          <a:ln w="50800" cap="rnd" cmpd="sng">
            <a:solidFill>
              <a:schemeClr val="accent3">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11" name="Kuva 10">
            <a:extLst>
              <a:ext uri="{FF2B5EF4-FFF2-40B4-BE49-F238E27FC236}">
                <a16:creationId xmlns:a16="http://schemas.microsoft.com/office/drawing/2014/main" id="{B0765A4C-F603-4085-9BFF-BCBE60684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2" name="Kuva 11">
            <a:extLst>
              <a:ext uri="{FF2B5EF4-FFF2-40B4-BE49-F238E27FC236}">
                <a16:creationId xmlns:a16="http://schemas.microsoft.com/office/drawing/2014/main" id="{950D5A79-D48E-41DB-8146-B475A4465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4" name="Kuva 13">
            <a:extLst>
              <a:ext uri="{FF2B5EF4-FFF2-40B4-BE49-F238E27FC236}">
                <a16:creationId xmlns:a16="http://schemas.microsoft.com/office/drawing/2014/main" id="{9AC33DBD-4BE9-4524-AC3D-D7F7FD898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extLst mod="1">
    <p:ext uri="{DCECCB84-F9BA-43D5-87BE-67443E8EF086}">
      <p15:sldGuideLst xmlns:p15="http://schemas.microsoft.com/office/powerpoint/2012/main">
        <p15:guide id="1" orient="horz" pos="4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9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635760"/>
            <a:ext cx="11002713" cy="2214880"/>
          </a:xfrm>
          <a:solidFill>
            <a:schemeClr val="bg2"/>
          </a:solidFill>
        </p:spPr>
        <p:txBody>
          <a:bodyPr anchor="b"/>
          <a:lstStyle>
            <a:lvl1pPr algn="ctr">
              <a:lnSpc>
                <a:spcPct val="100000"/>
              </a:lnSpc>
              <a:defRPr sz="6000">
                <a:solidFill>
                  <a:schemeClr val="tx1"/>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7" y="3980329"/>
            <a:ext cx="11002713" cy="1617831"/>
          </a:xfrm>
        </p:spPr>
        <p:txBody>
          <a:bodyPr/>
          <a:lstStyle>
            <a:lvl1pPr marL="0" indent="0" algn="ctr">
              <a:lnSpc>
                <a:spcPct val="15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3">
            <a:extLst>
              <a:ext uri="{FF2B5EF4-FFF2-40B4-BE49-F238E27FC236}">
                <a16:creationId xmlns:a16="http://schemas.microsoft.com/office/drawing/2014/main" id="{33BB556C-C9A5-4D6C-A3D8-73CF1FBD4D31}"/>
              </a:ext>
            </a:extLst>
          </p:cNvPr>
          <p:cNvSpPr>
            <a:spLocks noGrp="1"/>
          </p:cNvSpPr>
          <p:nvPr>
            <p:ph type="dt" sz="half" idx="10"/>
          </p:nvPr>
        </p:nvSpPr>
        <p:spPr>
          <a:xfrm>
            <a:off x="582460" y="6356350"/>
            <a:ext cx="2791361" cy="365124"/>
          </a:xfrm>
          <a:prstGeom prst="rect">
            <a:avLst/>
          </a:prstGeom>
        </p:spPr>
        <p:txBody>
          <a:bodyPr/>
          <a:lstStyle/>
          <a:p>
            <a:fld id="{4F542CA0-845B-4BE2-ACC4-2887999AF5F9}" type="datetimeFigureOut">
              <a:rPr lang="fi-FI" smtClean="0"/>
              <a:t>19.12.2018</a:t>
            </a:fld>
            <a:endParaRPr lang="fi-FI"/>
          </a:p>
        </p:txBody>
      </p:sp>
      <p:sp>
        <p:nvSpPr>
          <p:cNvPr id="8" name="Alatunnisteen paikkamerkki 4">
            <a:extLst>
              <a:ext uri="{FF2B5EF4-FFF2-40B4-BE49-F238E27FC236}">
                <a16:creationId xmlns:a16="http://schemas.microsoft.com/office/drawing/2014/main" id="{33C0C3F5-BACF-4CE7-9793-25F523BFE364}"/>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12" name="Dian numeron paikkamerkki 5">
            <a:extLst>
              <a:ext uri="{FF2B5EF4-FFF2-40B4-BE49-F238E27FC236}">
                <a16:creationId xmlns:a16="http://schemas.microsoft.com/office/drawing/2014/main" id="{37A94AE0-63F6-498E-A216-CDCFF1A36DCC}"/>
              </a:ext>
            </a:extLst>
          </p:cNvPr>
          <p:cNvSpPr>
            <a:spLocks noGrp="1"/>
          </p:cNvSpPr>
          <p:nvPr>
            <p:ph type="sldNum" sz="quarter" idx="12"/>
          </p:nvPr>
        </p:nvSpPr>
        <p:spPr>
          <a:xfrm>
            <a:off x="8923282" y="6377480"/>
            <a:ext cx="2686258" cy="365124"/>
          </a:xfrm>
          <a:prstGeom prst="rect">
            <a:avLst/>
          </a:prstGeom>
        </p:spPr>
        <p:txBody>
          <a:bodyPr/>
          <a:lstStyle/>
          <a:p>
            <a:fld id="{E94375AE-5BA7-473D-90A5-E3F693017495}" type="slidenum">
              <a:rPr lang="fi-FI" smtClean="0"/>
              <a:t>‹#›</a:t>
            </a:fld>
            <a:endParaRPr lang="fi-FI"/>
          </a:p>
        </p:txBody>
      </p:sp>
    </p:spTree>
    <p:extLst/>
  </p:cSld>
  <p:clrMapOvr>
    <a:masterClrMapping/>
  </p:clrMapOvr>
  <p:extLst>
    <p:ext uri="{DCECCB84-F9BA-43D5-87BE-67443E8EF086}">
      <p15:sldGuideLst xmlns:p15="http://schemas.microsoft.com/office/powerpoint/2012/main">
        <p15:guide id="1" orient="horz" pos="2500">
          <p15:clr>
            <a:srgbClr val="FBAE40"/>
          </p15:clr>
        </p15:guide>
        <p15:guide id="2" orient="horz" pos="2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E75A67-60C1-423D-B8AF-387E1D369458}"/>
              </a:ext>
            </a:extLst>
          </p:cNvPr>
          <p:cNvSpPr>
            <a:spLocks noGrp="1"/>
          </p:cNvSpPr>
          <p:nvPr>
            <p:ph type="title"/>
          </p:nvPr>
        </p:nvSpPr>
        <p:spPr>
          <a:xfrm>
            <a:off x="630621" y="728663"/>
            <a:ext cx="10954552" cy="1250374"/>
          </a:xfrm>
        </p:spPr>
        <p:txBody>
          <a:bodyPr/>
          <a:lstStyle>
            <a:lvl1pPr>
              <a:defRPr>
                <a:solidFill>
                  <a:schemeClr val="tx1"/>
                </a:solidFill>
              </a:defRPr>
            </a:lvl1pPr>
          </a:lstStyle>
          <a:p>
            <a:r>
              <a:rPr lang="fi-FI"/>
              <a:t>Muokkaa perustyylejä naps.</a:t>
            </a:r>
            <a:endParaRPr lang="fi-FI" dirty="0"/>
          </a:p>
        </p:txBody>
      </p:sp>
      <p:sp>
        <p:nvSpPr>
          <p:cNvPr id="3" name="Sisällön paikkamerkki 2">
            <a:extLst>
              <a:ext uri="{FF2B5EF4-FFF2-40B4-BE49-F238E27FC236}">
                <a16:creationId xmlns:a16="http://schemas.microsoft.com/office/drawing/2014/main" id="{C8BF1F2C-A97A-4CE2-99D6-783F9F6F1669}"/>
              </a:ext>
            </a:extLst>
          </p:cNvPr>
          <p:cNvSpPr>
            <a:spLocks noGrp="1"/>
          </p:cNvSpPr>
          <p:nvPr>
            <p:ph idx="1"/>
          </p:nvPr>
        </p:nvSpPr>
        <p:spPr>
          <a:xfrm>
            <a:off x="630621" y="2168525"/>
            <a:ext cx="10954552" cy="342871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8F0F0201-3974-48CC-9F42-BAFF2F2FB2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5" name="Alatunnisteen paikkamerkki 4">
            <a:extLst>
              <a:ext uri="{FF2B5EF4-FFF2-40B4-BE49-F238E27FC236}">
                <a16:creationId xmlns:a16="http://schemas.microsoft.com/office/drawing/2014/main" id="{72E57BB3-67AE-4BA8-9736-D5125DDF29D7}"/>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4B111B20-C872-48D0-A2EB-68DC9F41B559}"/>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extLst>
    <p:ext uri="{DCECCB84-F9BA-43D5-87BE-67443E8EF086}">
      <p15:sldGuideLst xmlns:p15="http://schemas.microsoft.com/office/powerpoint/2012/main">
        <p15:guide id="1" orient="horz" pos="45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253230-2760-4CD8-B811-567C4021CA81}"/>
              </a:ext>
            </a:extLst>
          </p:cNvPr>
          <p:cNvSpPr>
            <a:spLocks noGrp="1"/>
          </p:cNvSpPr>
          <p:nvPr>
            <p:ph type="title"/>
          </p:nvPr>
        </p:nvSpPr>
        <p:spPr/>
        <p:txBody>
          <a:bodyPr/>
          <a:lstStyle>
            <a:lvl1pPr>
              <a:defRPr>
                <a:solidFill>
                  <a:schemeClr val="tx1"/>
                </a:solidFill>
              </a:defRPr>
            </a:lvl1pPr>
          </a:lstStyle>
          <a:p>
            <a:r>
              <a:rPr lang="fi-FI"/>
              <a:t>Muokkaa perustyylejä naps.</a:t>
            </a:r>
            <a:endParaRPr lang="fi-FI" dirty="0"/>
          </a:p>
        </p:txBody>
      </p:sp>
      <p:sp>
        <p:nvSpPr>
          <p:cNvPr id="3" name="Sisällön paikkamerkki 2">
            <a:extLst>
              <a:ext uri="{FF2B5EF4-FFF2-40B4-BE49-F238E27FC236}">
                <a16:creationId xmlns:a16="http://schemas.microsoft.com/office/drawing/2014/main" id="{D11D5D98-797A-4F60-B015-C3047BF0302C}"/>
              </a:ext>
            </a:extLst>
          </p:cNvPr>
          <p:cNvSpPr>
            <a:spLocks noGrp="1"/>
          </p:cNvSpPr>
          <p:nvPr>
            <p:ph sz="half" idx="1"/>
          </p:nvPr>
        </p:nvSpPr>
        <p:spPr>
          <a:xfrm>
            <a:off x="630621" y="2168525"/>
            <a:ext cx="5389179" cy="34471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DF5DE7A-3745-4198-8093-E6A6D7F0005F}"/>
              </a:ext>
            </a:extLst>
          </p:cNvPr>
          <p:cNvSpPr>
            <a:spLocks noGrp="1"/>
          </p:cNvSpPr>
          <p:nvPr>
            <p:ph sz="half" idx="2"/>
          </p:nvPr>
        </p:nvSpPr>
        <p:spPr>
          <a:xfrm>
            <a:off x="6172199" y="2168524"/>
            <a:ext cx="5389179" cy="34471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DC0340E2-92DB-4216-9015-8E3563990F67}"/>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37B2EFF6-52B9-400A-94CC-75F49BD2407C}"/>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F4AA9DE-AAEB-4A46-A9CB-CF2591A6F520}"/>
              </a:ext>
            </a:extLst>
          </p:cNvPr>
          <p:cNvSpPr>
            <a:spLocks noGrp="1"/>
          </p:cNvSpPr>
          <p:nvPr>
            <p:ph type="sldNum" sz="quarter" idx="12"/>
          </p:nvPr>
        </p:nvSpPr>
        <p:spPr>
          <a:xfrm>
            <a:off x="8923283" y="6377480"/>
            <a:ext cx="2638096"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94671A-D047-4288-885C-392CF0692F36}"/>
              </a:ext>
            </a:extLst>
          </p:cNvPr>
          <p:cNvSpPr>
            <a:spLocks noGrp="1"/>
          </p:cNvSpPr>
          <p:nvPr>
            <p:ph type="title"/>
          </p:nvPr>
        </p:nvSpPr>
        <p:spPr>
          <a:xfrm>
            <a:off x="606826" y="728664"/>
            <a:ext cx="10978347" cy="1247918"/>
          </a:xfrm>
        </p:spPr>
        <p:txBody>
          <a:bodyPr/>
          <a:lstStyle/>
          <a:p>
            <a:r>
              <a:rPr lang="fi-FI"/>
              <a:t>Muokkaa perustyylejä naps.</a:t>
            </a:r>
            <a:endParaRPr lang="fi-FI" dirty="0"/>
          </a:p>
        </p:txBody>
      </p:sp>
      <p:sp>
        <p:nvSpPr>
          <p:cNvPr id="3" name="Tekstin paikkamerkki 2">
            <a:extLst>
              <a:ext uri="{FF2B5EF4-FFF2-40B4-BE49-F238E27FC236}">
                <a16:creationId xmlns:a16="http://schemas.microsoft.com/office/drawing/2014/main" id="{6E350AA3-1470-43D1-9C93-CE2CD8E20E2F}"/>
              </a:ext>
            </a:extLst>
          </p:cNvPr>
          <p:cNvSpPr>
            <a:spLocks noGrp="1"/>
          </p:cNvSpPr>
          <p:nvPr>
            <p:ph type="body" idx="1"/>
          </p:nvPr>
        </p:nvSpPr>
        <p:spPr>
          <a:xfrm>
            <a:off x="606826" y="1681163"/>
            <a:ext cx="53907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5D63BDE-7DD5-446A-A175-54C65AE446F0}"/>
              </a:ext>
            </a:extLst>
          </p:cNvPr>
          <p:cNvSpPr>
            <a:spLocks noGrp="1"/>
          </p:cNvSpPr>
          <p:nvPr>
            <p:ph sz="half" idx="2"/>
          </p:nvPr>
        </p:nvSpPr>
        <p:spPr>
          <a:xfrm>
            <a:off x="606828" y="2671761"/>
            <a:ext cx="5390748" cy="35179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888E32A7-6CB7-407D-87D4-5BC4EDFF75B3}"/>
              </a:ext>
            </a:extLst>
          </p:cNvPr>
          <p:cNvSpPr>
            <a:spLocks noGrp="1"/>
          </p:cNvSpPr>
          <p:nvPr>
            <p:ph type="body" sz="quarter" idx="3"/>
          </p:nvPr>
        </p:nvSpPr>
        <p:spPr>
          <a:xfrm>
            <a:off x="6172200" y="1681163"/>
            <a:ext cx="5412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9AB3AE4-E96B-45F1-B9A3-8B3051827990}"/>
              </a:ext>
            </a:extLst>
          </p:cNvPr>
          <p:cNvSpPr>
            <a:spLocks noGrp="1"/>
          </p:cNvSpPr>
          <p:nvPr>
            <p:ph sz="quarter" idx="4"/>
          </p:nvPr>
        </p:nvSpPr>
        <p:spPr>
          <a:xfrm>
            <a:off x="6172199" y="2671761"/>
            <a:ext cx="5412973" cy="35179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4376B13D-2AB6-4517-9CD4-599DA9747990}"/>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8" name="Alatunnisteen paikkamerkki 7">
            <a:extLst>
              <a:ext uri="{FF2B5EF4-FFF2-40B4-BE49-F238E27FC236}">
                <a16:creationId xmlns:a16="http://schemas.microsoft.com/office/drawing/2014/main" id="{1CD43A0A-8FA8-4D61-9403-8CD26FD27C5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30C26DE3-4645-4DBD-A7DA-D53AC8C52A38}"/>
              </a:ext>
            </a:extLst>
          </p:cNvPr>
          <p:cNvSpPr>
            <a:spLocks noGrp="1"/>
          </p:cNvSpPr>
          <p:nvPr>
            <p:ph type="sldNum" sz="quarter" idx="12"/>
          </p:nvPr>
        </p:nvSpPr>
        <p:spPr>
          <a:xfrm>
            <a:off x="8923283" y="6377480"/>
            <a:ext cx="2661890"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497BC7-86AA-40F3-9EE0-B6D918A29527}"/>
              </a:ext>
            </a:extLst>
          </p:cNvPr>
          <p:cNvSpPr>
            <a:spLocks noGrp="1"/>
          </p:cNvSpPr>
          <p:nvPr>
            <p:ph type="title"/>
          </p:nvPr>
        </p:nvSpPr>
        <p:spPr>
          <a:xfrm>
            <a:off x="630621" y="728663"/>
            <a:ext cx="10930759" cy="1257155"/>
          </a:xfrm>
        </p:spPr>
        <p:txBody>
          <a:bodyPr/>
          <a:lstStyle/>
          <a:p>
            <a:r>
              <a:rPr lang="fi-FI"/>
              <a:t>Muokkaa perustyylejä naps.</a:t>
            </a:r>
            <a:endParaRPr lang="fi-FI" dirty="0"/>
          </a:p>
        </p:txBody>
      </p:sp>
      <p:sp>
        <p:nvSpPr>
          <p:cNvPr id="3" name="Päivämäärän paikkamerkki 2">
            <a:extLst>
              <a:ext uri="{FF2B5EF4-FFF2-40B4-BE49-F238E27FC236}">
                <a16:creationId xmlns:a16="http://schemas.microsoft.com/office/drawing/2014/main" id="{9DA1C5CC-BB93-4508-AA12-599CA7131E92}"/>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4" name="Alatunnisteen paikkamerkki 3">
            <a:extLst>
              <a:ext uri="{FF2B5EF4-FFF2-40B4-BE49-F238E27FC236}">
                <a16:creationId xmlns:a16="http://schemas.microsoft.com/office/drawing/2014/main" id="{EC95034A-20A4-4E7D-B4F4-90D9881591E7}"/>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DAA10809-9900-4425-A6DE-70E5F592C75A}"/>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6" name="Sisällön paikkamerkki 2">
            <a:extLst>
              <a:ext uri="{FF2B5EF4-FFF2-40B4-BE49-F238E27FC236}">
                <a16:creationId xmlns:a16="http://schemas.microsoft.com/office/drawing/2014/main" id="{2A8FEDEC-E27F-4D30-86D8-F393FF0665B0}"/>
              </a:ext>
            </a:extLst>
          </p:cNvPr>
          <p:cNvSpPr>
            <a:spLocks noGrp="1"/>
          </p:cNvSpPr>
          <p:nvPr>
            <p:ph idx="1"/>
          </p:nvPr>
        </p:nvSpPr>
        <p:spPr>
          <a:xfrm>
            <a:off x="630621" y="2176753"/>
            <a:ext cx="10954552" cy="341124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0A7FDCA-4D03-4C89-9012-FFC529E99C9E}"/>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3" name="Alatunnisteen paikkamerkki 2">
            <a:extLst>
              <a:ext uri="{FF2B5EF4-FFF2-40B4-BE49-F238E27FC236}">
                <a16:creationId xmlns:a16="http://schemas.microsoft.com/office/drawing/2014/main" id="{D409F8A9-3C23-45B0-BEEF-5BF09319AAE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06F989E7-D24D-4FFB-876A-C381BA7BDBCF}"/>
              </a:ext>
            </a:extLst>
          </p:cNvPr>
          <p:cNvSpPr>
            <a:spLocks noGrp="1"/>
          </p:cNvSpPr>
          <p:nvPr>
            <p:ph type="sldNum" sz="quarter" idx="12"/>
          </p:nvPr>
        </p:nvSpPr>
        <p:spPr>
          <a:xfrm>
            <a:off x="8923282" y="6377480"/>
            <a:ext cx="2849335" cy="365124"/>
          </a:xfrm>
          <a:prstGeom prst="rect">
            <a:avLst/>
          </a:prstGeom>
        </p:spPr>
        <p:txBody>
          <a:bodyPr/>
          <a:lstStyle/>
          <a:p>
            <a:fld id="{E94375AE-5BA7-473D-90A5-E3F693017495}" type="slidenum">
              <a:rPr lang="fi-FI" smtClean="0"/>
              <a:t>‹#›</a:t>
            </a:fld>
            <a:endParaRPr lang="fi-FI"/>
          </a:p>
        </p:txBody>
      </p:sp>
      <p:sp>
        <p:nvSpPr>
          <p:cNvPr id="5" name="Sisällön paikkamerkki 2">
            <a:extLst>
              <a:ext uri="{FF2B5EF4-FFF2-40B4-BE49-F238E27FC236}">
                <a16:creationId xmlns:a16="http://schemas.microsoft.com/office/drawing/2014/main" id="{56025FDA-0AFC-4A99-B257-1110FC62DBBC}"/>
              </a:ext>
            </a:extLst>
          </p:cNvPr>
          <p:cNvSpPr>
            <a:spLocks noGrp="1"/>
          </p:cNvSpPr>
          <p:nvPr>
            <p:ph idx="1"/>
          </p:nvPr>
        </p:nvSpPr>
        <p:spPr>
          <a:xfrm>
            <a:off x="630621" y="728663"/>
            <a:ext cx="10954552" cy="48638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F3C269-4270-4C65-988E-E9B4F5FD68FD}"/>
              </a:ext>
            </a:extLst>
          </p:cNvPr>
          <p:cNvSpPr>
            <a:spLocks noGrp="1"/>
          </p:cNvSpPr>
          <p:nvPr>
            <p:ph type="title"/>
          </p:nvPr>
        </p:nvSpPr>
        <p:spPr>
          <a:xfrm>
            <a:off x="606828" y="728663"/>
            <a:ext cx="4165198" cy="1275628"/>
          </a:xfrm>
        </p:spPr>
        <p:txBody>
          <a:bodyPr anchor="b"/>
          <a:lstStyle>
            <a:lvl1pPr>
              <a:defRPr sz="3200"/>
            </a:lvl1pPr>
          </a:lstStyle>
          <a:p>
            <a:r>
              <a:rPr lang="fi-FI"/>
              <a:t>Muokkaa perustyylejä naps.</a:t>
            </a:r>
          </a:p>
        </p:txBody>
      </p:sp>
      <p:sp>
        <p:nvSpPr>
          <p:cNvPr id="3" name="Sisällön paikkamerkki 2">
            <a:extLst>
              <a:ext uri="{FF2B5EF4-FFF2-40B4-BE49-F238E27FC236}">
                <a16:creationId xmlns:a16="http://schemas.microsoft.com/office/drawing/2014/main" id="{9B12C414-E1D9-41B6-8E8C-8E6F01241725}"/>
              </a:ext>
            </a:extLst>
          </p:cNvPr>
          <p:cNvSpPr>
            <a:spLocks noGrp="1"/>
          </p:cNvSpPr>
          <p:nvPr>
            <p:ph idx="1"/>
          </p:nvPr>
        </p:nvSpPr>
        <p:spPr>
          <a:xfrm>
            <a:off x="5183187" y="728663"/>
            <a:ext cx="6401985" cy="48685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8" y="2168525"/>
            <a:ext cx="4165198" cy="3428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Otsikkodia">
    <p:bg>
      <p:bgPr>
        <a:gradFill>
          <a:gsLst>
            <a:gs pos="37000">
              <a:srgbClr val="0083D7"/>
            </a:gs>
            <a:gs pos="88000">
              <a:schemeClr val="bg1"/>
            </a:gs>
            <a:gs pos="61000">
              <a:srgbClr val="0063A3"/>
            </a:gs>
            <a:gs pos="0">
              <a:schemeClr val="accent1">
                <a:lumMod val="40000"/>
                <a:lumOff val="60000"/>
              </a:schemeClr>
            </a:gs>
            <a:gs pos="20000">
              <a:schemeClr val="accent1"/>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27" name="Kuva 26">
            <a:extLst>
              <a:ext uri="{FF2B5EF4-FFF2-40B4-BE49-F238E27FC236}">
                <a16:creationId xmlns:a16="http://schemas.microsoft.com/office/drawing/2014/main" id="{102604BA-CF81-480B-866A-4B139EC41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2878"/>
            <a:ext cx="5271935" cy="5271935"/>
          </a:xfrm>
          <a:prstGeom prst="rect">
            <a:avLst/>
          </a:prstGeom>
        </p:spPr>
      </p:pic>
      <p:cxnSp>
        <p:nvCxnSpPr>
          <p:cNvPr id="10" name="Suora yhdysviiva 9">
            <a:extLst>
              <a:ext uri="{FF2B5EF4-FFF2-40B4-BE49-F238E27FC236}">
                <a16:creationId xmlns:a16="http://schemas.microsoft.com/office/drawing/2014/main" id="{9F61A7F3-D810-4A8C-8731-19B1EEB558EA}"/>
              </a:ext>
            </a:extLst>
          </p:cNvPr>
          <p:cNvCxnSpPr>
            <a:cxnSpLocks/>
          </p:cNvCxnSpPr>
          <p:nvPr/>
        </p:nvCxnSpPr>
        <p:spPr>
          <a:xfrm flipV="1">
            <a:off x="630621" y="4666843"/>
            <a:ext cx="10930758" cy="495728"/>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9" name="Kuva 8">
            <a:extLst>
              <a:ext uri="{FF2B5EF4-FFF2-40B4-BE49-F238E27FC236}">
                <a16:creationId xmlns:a16="http://schemas.microsoft.com/office/drawing/2014/main" id="{491678F7-B448-430B-B5A3-31D595FD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1" name="Kuva 10">
            <a:extLst>
              <a:ext uri="{FF2B5EF4-FFF2-40B4-BE49-F238E27FC236}">
                <a16:creationId xmlns:a16="http://schemas.microsoft.com/office/drawing/2014/main" id="{2BDF9E9E-F6F1-4EB4-86BC-4BFBFC19E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2" name="Kuva 11">
            <a:extLst>
              <a:ext uri="{FF2B5EF4-FFF2-40B4-BE49-F238E27FC236}">
                <a16:creationId xmlns:a16="http://schemas.microsoft.com/office/drawing/2014/main" id="{F05A1AD8-8D23-490F-AD2C-88FD2C1C6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606827" y="728663"/>
            <a:ext cx="3860802" cy="4868574"/>
          </a:xfrm>
          <a:solidFill>
            <a:schemeClr val="tx1"/>
          </a:soli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 </a:t>
            </a:r>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698538" y="728663"/>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8257310"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Nosto_ja_yksi_pals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7724371" y="718418"/>
            <a:ext cx="3860802" cy="4868574"/>
          </a:xfrm>
          <a:gradFill>
            <a:gsLst>
              <a:gs pos="0">
                <a:schemeClr val="accent1">
                  <a:lumMod val="40000"/>
                  <a:lumOff val="60000"/>
                </a:schemeClr>
              </a:gs>
              <a:gs pos="46000">
                <a:schemeClr val="accent1">
                  <a:lumMod val="60000"/>
                  <a:lumOff val="40000"/>
                </a:schemeClr>
              </a:gs>
              <a:gs pos="100000">
                <a:schemeClr val="accent1"/>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7" y="728663"/>
            <a:ext cx="6886635"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Nosto_ja_yksi_pals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606827" y="728663"/>
            <a:ext cx="3860802" cy="4868574"/>
          </a:xfrm>
          <a:gradFill>
            <a:gsLst>
              <a:gs pos="0">
                <a:schemeClr val="tx2">
                  <a:lumMod val="20000"/>
                  <a:lumOff val="80000"/>
                </a:schemeClr>
              </a:gs>
              <a:gs pos="46000">
                <a:schemeClr val="tx2">
                  <a:lumMod val="60000"/>
                  <a:lumOff val="40000"/>
                </a:schemeClr>
              </a:gs>
              <a:gs pos="100000">
                <a:schemeClr val="tx2"/>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698538" y="728663"/>
            <a:ext cx="6886635"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4165599" y="727653"/>
            <a:ext cx="3860802" cy="4868574"/>
          </a:xfrm>
          <a:gradFill>
            <a:gsLst>
              <a:gs pos="0">
                <a:schemeClr val="accent6">
                  <a:lumMod val="20000"/>
                  <a:lumOff val="80000"/>
                </a:schemeClr>
              </a:gs>
              <a:gs pos="46000">
                <a:schemeClr val="accent6">
                  <a:lumMod val="60000"/>
                  <a:lumOff val="40000"/>
                </a:schemeClr>
              </a:gs>
              <a:gs pos="100000">
                <a:schemeClr val="accent6"/>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7" y="737898"/>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8257310"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7724371" y="728663"/>
            <a:ext cx="3860802" cy="4868574"/>
          </a:xfrm>
          <a:gradFill flip="none" rotWithShape="1">
            <a:gsLst>
              <a:gs pos="0">
                <a:schemeClr val="accent3">
                  <a:lumMod val="40000"/>
                  <a:lumOff val="60000"/>
                </a:schemeClr>
              </a:gs>
              <a:gs pos="100000">
                <a:schemeClr val="accent3"/>
              </a:gs>
            </a:gsLst>
            <a:path path="circle">
              <a:fillToRect l="50000" t="130000" r="50000" b="-30000"/>
            </a:path>
            <a:tileRect/>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165599" y="728663"/>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a:solidFill>
            <a:schemeClr val="bg2"/>
          </a:solidFill>
        </p:spPr>
        <p:txBody>
          <a:bodyPr/>
          <a:lstStyle/>
          <a:p>
            <a:fld id="{4F542CA0-845B-4BE2-ACC4-2887999AF5F9}" type="datetimeFigureOut">
              <a:rPr lang="fi-FI" smtClean="0"/>
              <a:t>19.12.2018</a:t>
            </a:fld>
            <a:endParaRPr lang="fi-FI" dirty="0"/>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a:solidFill>
            <a:schemeClr val="bg2"/>
          </a:solidFill>
        </p:spPr>
        <p:txBody>
          <a:bodyPr/>
          <a:lstStyle/>
          <a:p>
            <a:endParaRPr lang="fi-FI" dirty="0"/>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a:solidFill>
            <a:schemeClr val="bg2"/>
          </a:solidFill>
        </p:spPr>
        <p:txBody>
          <a:bodyPr/>
          <a:lstStyle/>
          <a:p>
            <a:fld id="{E94375AE-5BA7-473D-90A5-E3F693017495}" type="slidenum">
              <a:rPr lang="fi-FI" smtClean="0"/>
              <a:t>‹#›</a:t>
            </a:fld>
            <a:endParaRPr lang="fi-FI" dirty="0"/>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606827"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48A87A34-81AB-432B-8DAE-1953F412C126}" type="datetimeFigureOut">
              <a:rPr lang="en-US" smtClean="0"/>
              <a:t>12/19/2018</a:t>
            </a:fld>
            <a:endParaRPr lang="en-US"/>
          </a:p>
        </p:txBody>
      </p:sp>
      <p:sp>
        <p:nvSpPr>
          <p:cNvPr id="3" name="Alatunnisteen paikkamerkki 2"/>
          <p:cNvSpPr>
            <a:spLocks noGrp="1"/>
          </p:cNvSpPr>
          <p:nvPr>
            <p:ph type="ftr" sz="quarter" idx="11"/>
          </p:nvPr>
        </p:nvSpPr>
        <p:spPr/>
        <p:txBody>
          <a:bodyPr/>
          <a:lstStyle/>
          <a:p>
            <a:endParaRPr lang="en-US"/>
          </a:p>
        </p:txBody>
      </p:sp>
      <p:sp>
        <p:nvSpPr>
          <p:cNvPr id="4" name="Dian numeron paikkamerkki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83125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tsikkodia">
    <p:bg>
      <p:bgPr>
        <a:solidFill>
          <a:schemeClr val="bg1"/>
        </a:soli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6" name="Kuva 15">
            <a:extLst>
              <a:ext uri="{FF2B5EF4-FFF2-40B4-BE49-F238E27FC236}">
                <a16:creationId xmlns:a16="http://schemas.microsoft.com/office/drawing/2014/main" id="{54479805-0F9B-4BD7-8562-D3C73FE85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121" y="5410325"/>
            <a:ext cx="1225749" cy="1184891"/>
          </a:xfrm>
          <a:prstGeom prst="rect">
            <a:avLst/>
          </a:prstGeom>
        </p:spPr>
      </p:pic>
      <p:pic>
        <p:nvPicPr>
          <p:cNvPr id="20" name="Kuva 19">
            <a:extLst>
              <a:ext uri="{FF2B5EF4-FFF2-40B4-BE49-F238E27FC236}">
                <a16:creationId xmlns:a16="http://schemas.microsoft.com/office/drawing/2014/main" id="{C76B8959-2474-4043-856D-5D2DB137B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27" name="Kuva 26">
            <a:extLst>
              <a:ext uri="{FF2B5EF4-FFF2-40B4-BE49-F238E27FC236}">
                <a16:creationId xmlns:a16="http://schemas.microsoft.com/office/drawing/2014/main" id="{102604BA-CF81-480B-866A-4B139EC41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029" y="-52878"/>
            <a:ext cx="5271935" cy="5271935"/>
          </a:xfrm>
          <a:prstGeom prst="rect">
            <a:avLst/>
          </a:prstGeom>
        </p:spPr>
      </p:pic>
      <p:cxnSp>
        <p:nvCxnSpPr>
          <p:cNvPr id="10" name="Suora yhdysviiva 9">
            <a:extLst>
              <a:ext uri="{FF2B5EF4-FFF2-40B4-BE49-F238E27FC236}">
                <a16:creationId xmlns:a16="http://schemas.microsoft.com/office/drawing/2014/main" id="{9F61A7F3-D810-4A8C-8731-19B1EEB558EA}"/>
              </a:ext>
            </a:extLst>
          </p:cNvPr>
          <p:cNvCxnSpPr>
            <a:cxnSpLocks/>
          </p:cNvCxnSpPr>
          <p:nvPr/>
        </p:nvCxnSpPr>
        <p:spPr>
          <a:xfrm flipV="1">
            <a:off x="630621" y="4666843"/>
            <a:ext cx="10930758" cy="495728"/>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3" name="Kuva 2">
            <a:extLst>
              <a:ext uri="{FF2B5EF4-FFF2-40B4-BE49-F238E27FC236}">
                <a16:creationId xmlns:a16="http://schemas.microsoft.com/office/drawing/2014/main" id="{0938C067-FA3D-4897-B157-2420AA77A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Otsikkodia">
    <p:bg>
      <p:bgPr>
        <a:gradFill>
          <a:gsLst>
            <a:gs pos="37000">
              <a:srgbClr val="0083D7"/>
            </a:gs>
            <a:gs pos="88000">
              <a:schemeClr val="bg1"/>
            </a:gs>
            <a:gs pos="61000">
              <a:srgbClr val="0063A3"/>
            </a:gs>
            <a:gs pos="0">
              <a:schemeClr val="accent1">
                <a:lumMod val="40000"/>
                <a:lumOff val="60000"/>
              </a:schemeClr>
            </a:gs>
            <a:gs pos="20000">
              <a:schemeClr val="accent1"/>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27" name="Kuva 26">
            <a:extLst>
              <a:ext uri="{FF2B5EF4-FFF2-40B4-BE49-F238E27FC236}">
                <a16:creationId xmlns:a16="http://schemas.microsoft.com/office/drawing/2014/main" id="{102604BA-CF81-480B-866A-4B139EC41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2878"/>
            <a:ext cx="5271935" cy="5271935"/>
          </a:xfrm>
          <a:prstGeom prst="rect">
            <a:avLst/>
          </a:prstGeom>
        </p:spPr>
      </p:pic>
      <p:cxnSp>
        <p:nvCxnSpPr>
          <p:cNvPr id="10" name="Suora yhdysviiva 9">
            <a:extLst>
              <a:ext uri="{FF2B5EF4-FFF2-40B4-BE49-F238E27FC236}">
                <a16:creationId xmlns:a16="http://schemas.microsoft.com/office/drawing/2014/main" id="{9F61A7F3-D810-4A8C-8731-19B1EEB558EA}"/>
              </a:ext>
            </a:extLst>
          </p:cNvPr>
          <p:cNvCxnSpPr>
            <a:cxnSpLocks/>
          </p:cNvCxnSpPr>
          <p:nvPr/>
        </p:nvCxnSpPr>
        <p:spPr>
          <a:xfrm flipV="1">
            <a:off x="630621" y="4666843"/>
            <a:ext cx="10930758" cy="495728"/>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9" name="Kuva 8">
            <a:extLst>
              <a:ext uri="{FF2B5EF4-FFF2-40B4-BE49-F238E27FC236}">
                <a16:creationId xmlns:a16="http://schemas.microsoft.com/office/drawing/2014/main" id="{491678F7-B448-430B-B5A3-31D595FD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1" name="Kuva 10">
            <a:extLst>
              <a:ext uri="{FF2B5EF4-FFF2-40B4-BE49-F238E27FC236}">
                <a16:creationId xmlns:a16="http://schemas.microsoft.com/office/drawing/2014/main" id="{2BDF9E9E-F6F1-4EB4-86BC-4BFBFC19E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2" name="Kuva 11">
            <a:extLst>
              <a:ext uri="{FF2B5EF4-FFF2-40B4-BE49-F238E27FC236}">
                <a16:creationId xmlns:a16="http://schemas.microsoft.com/office/drawing/2014/main" id="{F05A1AD8-8D23-490F-AD2C-88FD2C1C6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6" y="1971040"/>
            <a:ext cx="10978347" cy="1899920"/>
          </a:xfrm>
        </p:spPr>
        <p:txBody>
          <a:bodyPr anchor="b"/>
          <a:lstStyle>
            <a:lvl1pPr algn="ctr">
              <a:defRPr sz="6000"/>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5" y="3968749"/>
            <a:ext cx="10978347"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334528" y="6327778"/>
            <a:ext cx="3518552" cy="365123"/>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2" y="6345238"/>
            <a:ext cx="3209270" cy="347664"/>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012DDD6D-1D6A-4C6D-9E8F-C4BB0815C0CD}"/>
              </a:ext>
            </a:extLst>
          </p:cNvPr>
          <p:cNvCxnSpPr>
            <a:cxnSpLocks/>
          </p:cNvCxnSpPr>
          <p:nvPr/>
        </p:nvCxnSpPr>
        <p:spPr>
          <a:xfrm flipV="1">
            <a:off x="606253" y="5587969"/>
            <a:ext cx="10978919" cy="633444"/>
          </a:xfrm>
          <a:prstGeom prst="line">
            <a:avLst/>
          </a:prstGeom>
          <a:ln w="50800" cap="rnd" cmpd="sng">
            <a:solidFill>
              <a:schemeClr val="bg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824" y="6327776"/>
            <a:ext cx="320927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Tree>
    <p:extLst/>
  </p:cSld>
  <p:clrMapOvr>
    <a:masterClrMapping/>
  </p:clrMapOvr>
  <p:extLst mod="1">
    <p:ext uri="{DCECCB84-F9BA-43D5-87BE-67443E8EF086}">
      <p15:sldGuideLst xmlns:p15="http://schemas.microsoft.com/office/powerpoint/2012/main">
        <p15:guide id="1" orient="horz" pos="229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539498" y="1446212"/>
            <a:ext cx="11113003" cy="2414587"/>
          </a:xfrm>
        </p:spPr>
        <p:txBody>
          <a:bodyPr anchor="b"/>
          <a:lstStyle>
            <a:lvl1pPr algn="ctr">
              <a:defRPr sz="6000">
                <a:solidFill>
                  <a:schemeClr val="bg1"/>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539499" y="3984624"/>
            <a:ext cx="11113004" cy="1562704"/>
          </a:xfrm>
        </p:spPr>
        <p:txBody>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333957" y="6345241"/>
            <a:ext cx="3653118" cy="365123"/>
          </a:xfrm>
          <a:prstGeom prst="rect">
            <a:avLst/>
          </a:prstGeom>
        </p:spPr>
        <p:txBody>
          <a:bodyPr/>
          <a:lstStyle>
            <a:lvl1pPr>
              <a:defRPr sz="1400">
                <a:solidFill>
                  <a:schemeClr val="tx2">
                    <a:lumMod val="75000"/>
                  </a:schemeClr>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0" y="6345238"/>
            <a:ext cx="3209841" cy="365125"/>
          </a:xfrm>
          <a:prstGeom prst="rect">
            <a:avLst/>
          </a:prstGeom>
        </p:spPr>
        <p:txBody>
          <a:bodyPr/>
          <a:lstStyle>
            <a:lvl1pPr algn="r">
              <a:defRPr>
                <a:solidFill>
                  <a:schemeClr val="tx2">
                    <a:lumMod val="75000"/>
                  </a:schemeClr>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FE5CEDBD-44D0-4B02-A3FF-7C70B4A20B66}"/>
              </a:ext>
            </a:extLst>
          </p:cNvPr>
          <p:cNvCxnSpPr>
            <a:cxnSpLocks/>
          </p:cNvCxnSpPr>
          <p:nvPr/>
        </p:nvCxnSpPr>
        <p:spPr>
          <a:xfrm flipV="1">
            <a:off x="606253" y="5587969"/>
            <a:ext cx="10978919" cy="633444"/>
          </a:xfrm>
          <a:prstGeom prst="line">
            <a:avLst/>
          </a:prstGeom>
          <a:ln w="50800" cap="rnd" cmpd="sng">
            <a:solidFill>
              <a:schemeClr val="tx2">
                <a:lumMod val="85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539499" y="6345239"/>
            <a:ext cx="3343354" cy="365125"/>
          </a:xfrm>
          <a:prstGeom prst="rect">
            <a:avLst/>
          </a:prstGeom>
        </p:spPr>
        <p:txBody>
          <a:bodyPr/>
          <a:lstStyle>
            <a:lvl1pPr algn="l">
              <a:defRPr sz="1400">
                <a:solidFill>
                  <a:schemeClr val="tx2">
                    <a:lumMod val="75000"/>
                  </a:schemeClr>
                </a:solidFill>
              </a:defRPr>
            </a:lvl1pPr>
          </a:lstStyle>
          <a:p>
            <a:fld id="{48A87A34-81AB-432B-8DAE-1953F412C126}" type="datetimeFigureOut">
              <a:rPr lang="en-US" smtClean="0"/>
              <a:pPr/>
              <a:t>12/19/2018</a:t>
            </a:fld>
            <a:endParaRPr lang="en-US"/>
          </a:p>
        </p:txBody>
      </p:sp>
    </p:spTree>
    <p:extLst/>
  </p:cSld>
  <p:clrMapOvr>
    <a:masterClrMapping/>
  </p:clrMapOvr>
  <p:extLst mod="1">
    <p:ext uri="{DCECCB84-F9BA-43D5-87BE-67443E8EF086}">
      <p15:sldGuideLst xmlns:p15="http://schemas.microsoft.com/office/powerpoint/2012/main">
        <p15:guide id="1" orient="horz" pos="2500">
          <p15:clr>
            <a:srgbClr val="FBAE40"/>
          </p15:clr>
        </p15:guide>
        <p15:guide id="2" orient="horz" pos="22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6" y="1971040"/>
            <a:ext cx="10978347" cy="1899920"/>
          </a:xfrm>
        </p:spPr>
        <p:txBody>
          <a:bodyPr anchor="b"/>
          <a:lstStyle>
            <a:lvl1pPr algn="ctr">
              <a:defRPr sz="6000"/>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5" y="3968749"/>
            <a:ext cx="10978347"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334528" y="6327778"/>
            <a:ext cx="3518552" cy="365123"/>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2" y="6345238"/>
            <a:ext cx="3209270" cy="347664"/>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012DDD6D-1D6A-4C6D-9E8F-C4BB0815C0CD}"/>
              </a:ext>
            </a:extLst>
          </p:cNvPr>
          <p:cNvCxnSpPr>
            <a:cxnSpLocks/>
          </p:cNvCxnSpPr>
          <p:nvPr/>
        </p:nvCxnSpPr>
        <p:spPr>
          <a:xfrm flipV="1">
            <a:off x="606253" y="5587969"/>
            <a:ext cx="10978919" cy="633444"/>
          </a:xfrm>
          <a:prstGeom prst="line">
            <a:avLst/>
          </a:prstGeom>
          <a:ln w="50800" cap="rnd" cmpd="sng">
            <a:solidFill>
              <a:schemeClr val="bg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824" y="6327776"/>
            <a:ext cx="320927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Tree>
    <p:extLst/>
  </p:cSld>
  <p:clrMapOvr>
    <a:masterClrMapping/>
  </p:clrMapOvr>
  <p:extLst mod="1">
    <p:ext uri="{DCECCB84-F9BA-43D5-87BE-67443E8EF086}">
      <p15:sldGuideLst xmlns:p15="http://schemas.microsoft.com/office/powerpoint/2012/main">
        <p15:guide id="1" orient="horz" pos="22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446212"/>
            <a:ext cx="10978346" cy="2404427"/>
          </a:xfrm>
        </p:spPr>
        <p:txBody>
          <a:bodyPr anchor="b"/>
          <a:lstStyle>
            <a:lvl1pPr algn="ctr">
              <a:defRPr sz="6000">
                <a:solidFill>
                  <a:schemeClr val="tx2"/>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8" y="3968750"/>
            <a:ext cx="10978345" cy="161921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253" y="6345238"/>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37051" y="6345239"/>
            <a:ext cx="3455894" cy="407581"/>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1" y="6345239"/>
            <a:ext cx="3142511"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072A0439-B6A1-4C77-8239-1D25FFAA0A3F}"/>
              </a:ext>
            </a:extLst>
          </p:cNvPr>
          <p:cNvCxnSpPr>
            <a:cxnSpLocks/>
          </p:cNvCxnSpPr>
          <p:nvPr/>
        </p:nvCxnSpPr>
        <p:spPr>
          <a:xfrm flipV="1">
            <a:off x="606253" y="5587969"/>
            <a:ext cx="10978919" cy="633444"/>
          </a:xfrm>
          <a:prstGeom prst="line">
            <a:avLst/>
          </a:prstGeom>
          <a:ln w="50800" cap="rnd" cmpd="sng">
            <a:solidFill>
              <a:schemeClr val="accent3">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5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539497" y="1446213"/>
            <a:ext cx="11045676" cy="2387600"/>
          </a:xfrm>
        </p:spPr>
        <p:txBody>
          <a:bodyPr anchor="b"/>
          <a:lstStyle>
            <a:lvl1pPr algn="ctr">
              <a:defRPr sz="6000"/>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539496" y="3968749"/>
            <a:ext cx="11113006"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539496" y="6345237"/>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39477" y="6362699"/>
            <a:ext cx="3276600" cy="390122"/>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4" y="6345238"/>
            <a:ext cx="3276598"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AEE20680-39DE-4D05-8EF6-67D27421539C}"/>
              </a:ext>
            </a:extLst>
          </p:cNvPr>
          <p:cNvCxnSpPr>
            <a:cxnSpLocks/>
          </p:cNvCxnSpPr>
          <p:nvPr/>
        </p:nvCxnSpPr>
        <p:spPr>
          <a:xfrm flipV="1">
            <a:off x="606253" y="5587969"/>
            <a:ext cx="10978919" cy="633444"/>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50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4_Otsikkodia">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280160"/>
            <a:ext cx="10978348" cy="2580640"/>
          </a:xfrm>
        </p:spPr>
        <p:txBody>
          <a:bodyPr anchor="b"/>
          <a:lstStyle>
            <a:lvl1pPr algn="ctr">
              <a:defRPr sz="6000" b="1">
                <a:latin typeface="+mj-lt"/>
                <a:cs typeface="Arial" panose="020B0604020202020204" pitchFamily="34" charset="0"/>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6" y="3968749"/>
            <a:ext cx="10978348"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253" y="6345237"/>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10157" y="6345239"/>
            <a:ext cx="3455894" cy="365123"/>
          </a:xfrm>
          <a:prstGeom prst="rect">
            <a:avLst/>
          </a:prstGeom>
        </p:spPr>
        <p:txBody>
          <a:bodyPr/>
          <a:lstStyle>
            <a:lvl1pP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1" y="6345238"/>
            <a:ext cx="3142511"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EBB1E1F3-B5EA-4A9F-896A-E98CC0E1D698}"/>
              </a:ext>
            </a:extLst>
          </p:cNvPr>
          <p:cNvCxnSpPr>
            <a:cxnSpLocks/>
          </p:cNvCxnSpPr>
          <p:nvPr/>
        </p:nvCxnSpPr>
        <p:spPr>
          <a:xfrm flipV="1">
            <a:off x="606253" y="5587969"/>
            <a:ext cx="10978919" cy="633444"/>
          </a:xfrm>
          <a:prstGeom prst="line">
            <a:avLst/>
          </a:prstGeom>
          <a:ln w="50800" cap="rnd" cmpd="sng">
            <a:solidFill>
              <a:schemeClr val="bg2">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25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544319"/>
            <a:ext cx="10978348" cy="2289494"/>
          </a:xfrm>
        </p:spPr>
        <p:txBody>
          <a:bodyPr anchor="b"/>
          <a:lstStyle>
            <a:lvl1pPr algn="ctr">
              <a:defRPr sz="6000" b="1">
                <a:latin typeface="+mj-lt"/>
                <a:cs typeface="Arial" panose="020B0604020202020204" pitchFamily="34" charset="0"/>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6" y="3933825"/>
            <a:ext cx="10978348" cy="165414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821" y="6345238"/>
            <a:ext cx="3209271" cy="365124"/>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60756" y="6345238"/>
            <a:ext cx="3209271" cy="365124"/>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1" y="6345239"/>
            <a:ext cx="3209271" cy="365124"/>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A6704881-4EAA-42EB-96C1-BA7AC682ACFC}"/>
              </a:ext>
            </a:extLst>
          </p:cNvPr>
          <p:cNvCxnSpPr>
            <a:cxnSpLocks/>
          </p:cNvCxnSpPr>
          <p:nvPr/>
        </p:nvCxnSpPr>
        <p:spPr>
          <a:xfrm flipV="1">
            <a:off x="606253" y="5587969"/>
            <a:ext cx="10978919" cy="633444"/>
          </a:xfrm>
          <a:prstGeom prst="line">
            <a:avLst/>
          </a:prstGeom>
          <a:ln w="50800" cap="rnd" cmpd="sng">
            <a:solidFill>
              <a:schemeClr val="accent6">
                <a:lumMod val="40000"/>
                <a:lumOff val="6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4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8A87A34-81AB-432B-8DAE-1953F412C126}" type="datetimeFigureOut">
              <a:rPr lang="en-US" smtClean="0"/>
              <a:t>12/19/2018</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89927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48A87A34-81AB-432B-8DAE-1953F412C126}" type="datetimeFigureOut">
              <a:rPr lang="en-US" smtClean="0"/>
              <a:t>12/19/2018</a:t>
            </a:fld>
            <a:endParaRPr lang="en-US"/>
          </a:p>
        </p:txBody>
      </p:sp>
      <p:sp>
        <p:nvSpPr>
          <p:cNvPr id="3" name="Alatunnisteen paikkamerkki 2"/>
          <p:cNvSpPr>
            <a:spLocks noGrp="1"/>
          </p:cNvSpPr>
          <p:nvPr>
            <p:ph type="ftr" sz="quarter" idx="11"/>
          </p:nvPr>
        </p:nvSpPr>
        <p:spPr/>
        <p:txBody>
          <a:bodyPr/>
          <a:lstStyle/>
          <a:p>
            <a:endParaRPr lang="en-US"/>
          </a:p>
        </p:txBody>
      </p:sp>
      <p:sp>
        <p:nvSpPr>
          <p:cNvPr id="4" name="Dian numeron paikkamerkki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32529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Otsikkodia">
    <p:bg>
      <p:bgPr>
        <a:gradFill>
          <a:gsLst>
            <a:gs pos="82000">
              <a:schemeClr val="bg2"/>
            </a:gs>
            <a:gs pos="0">
              <a:schemeClr val="bg2">
                <a:lumMod val="20000"/>
                <a:lumOff val="8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1" name="Kuva 10">
            <a:extLst>
              <a:ext uri="{FF2B5EF4-FFF2-40B4-BE49-F238E27FC236}">
                <a16:creationId xmlns:a16="http://schemas.microsoft.com/office/drawing/2014/main" id="{25E8AB46-B1E6-4C9F-B042-D08E3A49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3001"/>
            <a:ext cx="5271935" cy="5271935"/>
          </a:xfrm>
          <a:prstGeom prst="rect">
            <a:avLst/>
          </a:prstGeom>
        </p:spPr>
      </p:pic>
      <p:cxnSp>
        <p:nvCxnSpPr>
          <p:cNvPr id="15" name="Suora yhdysviiva 14">
            <a:extLst>
              <a:ext uri="{FF2B5EF4-FFF2-40B4-BE49-F238E27FC236}">
                <a16:creationId xmlns:a16="http://schemas.microsoft.com/office/drawing/2014/main" id="{94F052BD-4D95-4E9A-9C27-984A43C4A8DD}"/>
              </a:ext>
            </a:extLst>
          </p:cNvPr>
          <p:cNvCxnSpPr>
            <a:cxnSpLocks/>
          </p:cNvCxnSpPr>
          <p:nvPr/>
        </p:nvCxnSpPr>
        <p:spPr>
          <a:xfrm flipV="1">
            <a:off x="630621" y="4666843"/>
            <a:ext cx="10930758" cy="495728"/>
          </a:xfrm>
          <a:prstGeom prst="line">
            <a:avLst/>
          </a:prstGeom>
          <a:ln w="50800" cap="rnd" cmpd="sng">
            <a:solidFill>
              <a:schemeClr val="bg2">
                <a:lumMod val="40000"/>
                <a:lumOff val="6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9" name="Kuva 8">
            <a:extLst>
              <a:ext uri="{FF2B5EF4-FFF2-40B4-BE49-F238E27FC236}">
                <a16:creationId xmlns:a16="http://schemas.microsoft.com/office/drawing/2014/main" id="{CB863487-1447-4DA5-A6D3-EF494A15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2" name="Kuva 11">
            <a:extLst>
              <a:ext uri="{FF2B5EF4-FFF2-40B4-BE49-F238E27FC236}">
                <a16:creationId xmlns:a16="http://schemas.microsoft.com/office/drawing/2014/main" id="{3CD36C77-D74D-4BAC-A87E-65157966A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3" name="Kuva 12">
            <a:extLst>
              <a:ext uri="{FF2B5EF4-FFF2-40B4-BE49-F238E27FC236}">
                <a16:creationId xmlns:a16="http://schemas.microsoft.com/office/drawing/2014/main" id="{43BBB48F-34D9-4521-9121-488DEC0D1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Otsikkodia">
    <p:bg>
      <p:bgPr>
        <a:gradFill flip="none" rotWithShape="1">
          <a:gsLst>
            <a:gs pos="0">
              <a:schemeClr val="accent3">
                <a:lumMod val="0"/>
                <a:lumOff val="100000"/>
              </a:schemeClr>
            </a:gs>
            <a:gs pos="24000">
              <a:schemeClr val="accent3">
                <a:lumMod val="20000"/>
                <a:lumOff val="80000"/>
              </a:schemeClr>
            </a:gs>
            <a:gs pos="50000">
              <a:schemeClr val="accent3">
                <a:lumMod val="60000"/>
                <a:lumOff val="40000"/>
              </a:schemeClr>
            </a:gs>
            <a:gs pos="64000">
              <a:schemeClr val="accent3"/>
            </a:gs>
            <a:gs pos="100000">
              <a:schemeClr val="accent3">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0" name="Kuva 9">
            <a:extLst>
              <a:ext uri="{FF2B5EF4-FFF2-40B4-BE49-F238E27FC236}">
                <a16:creationId xmlns:a16="http://schemas.microsoft.com/office/drawing/2014/main" id="{DF70251F-22B3-4E06-9A45-D97423742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3001"/>
            <a:ext cx="5271935" cy="5271935"/>
          </a:xfrm>
          <a:prstGeom prst="rect">
            <a:avLst/>
          </a:prstGeom>
        </p:spPr>
      </p:pic>
      <p:cxnSp>
        <p:nvCxnSpPr>
          <p:cNvPr id="13" name="Suora yhdysviiva 12">
            <a:extLst>
              <a:ext uri="{FF2B5EF4-FFF2-40B4-BE49-F238E27FC236}">
                <a16:creationId xmlns:a16="http://schemas.microsoft.com/office/drawing/2014/main" id="{D58CE774-BC00-4FD7-B0D9-FC26BB139C75}"/>
              </a:ext>
            </a:extLst>
          </p:cNvPr>
          <p:cNvCxnSpPr>
            <a:cxnSpLocks/>
          </p:cNvCxnSpPr>
          <p:nvPr/>
        </p:nvCxnSpPr>
        <p:spPr>
          <a:xfrm flipV="1">
            <a:off x="654415" y="4683137"/>
            <a:ext cx="10930758" cy="495728"/>
          </a:xfrm>
          <a:prstGeom prst="line">
            <a:avLst/>
          </a:prstGeom>
          <a:ln w="50800" cap="rnd" cmpd="sng">
            <a:solidFill>
              <a:schemeClr val="accent3">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11" name="Kuva 10">
            <a:extLst>
              <a:ext uri="{FF2B5EF4-FFF2-40B4-BE49-F238E27FC236}">
                <a16:creationId xmlns:a16="http://schemas.microsoft.com/office/drawing/2014/main" id="{B0765A4C-F603-4085-9BFF-BCBE60684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2" name="Kuva 11">
            <a:extLst>
              <a:ext uri="{FF2B5EF4-FFF2-40B4-BE49-F238E27FC236}">
                <a16:creationId xmlns:a16="http://schemas.microsoft.com/office/drawing/2014/main" id="{950D5A79-D48E-41DB-8146-B475A4465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4" name="Kuva 13">
            <a:extLst>
              <a:ext uri="{FF2B5EF4-FFF2-40B4-BE49-F238E27FC236}">
                <a16:creationId xmlns:a16="http://schemas.microsoft.com/office/drawing/2014/main" id="{9AC33DBD-4BE9-4524-AC3D-D7F7FD898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extLst mod="1">
    <p:ext uri="{DCECCB84-F9BA-43D5-87BE-67443E8EF086}">
      <p15:sldGuideLst xmlns:p15="http://schemas.microsoft.com/office/powerpoint/2012/main">
        <p15:guide id="1" orient="horz" pos="45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9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635760"/>
            <a:ext cx="11002713" cy="2214880"/>
          </a:xfrm>
          <a:solidFill>
            <a:schemeClr val="bg2"/>
          </a:solidFill>
        </p:spPr>
        <p:txBody>
          <a:bodyPr anchor="b"/>
          <a:lstStyle>
            <a:lvl1pPr algn="ctr">
              <a:lnSpc>
                <a:spcPct val="100000"/>
              </a:lnSpc>
              <a:defRPr sz="6000">
                <a:solidFill>
                  <a:schemeClr val="tx1"/>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7" y="3980329"/>
            <a:ext cx="11002713" cy="1617831"/>
          </a:xfrm>
        </p:spPr>
        <p:txBody>
          <a:bodyPr/>
          <a:lstStyle>
            <a:lvl1pPr marL="0" indent="0" algn="ctr">
              <a:lnSpc>
                <a:spcPct val="15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3">
            <a:extLst>
              <a:ext uri="{FF2B5EF4-FFF2-40B4-BE49-F238E27FC236}">
                <a16:creationId xmlns:a16="http://schemas.microsoft.com/office/drawing/2014/main" id="{33BB556C-C9A5-4D6C-A3D8-73CF1FBD4D31}"/>
              </a:ext>
            </a:extLst>
          </p:cNvPr>
          <p:cNvSpPr>
            <a:spLocks noGrp="1"/>
          </p:cNvSpPr>
          <p:nvPr>
            <p:ph type="dt" sz="half" idx="10"/>
          </p:nvPr>
        </p:nvSpPr>
        <p:spPr>
          <a:xfrm>
            <a:off x="582460" y="6356350"/>
            <a:ext cx="2791361" cy="365124"/>
          </a:xfrm>
          <a:prstGeom prst="rect">
            <a:avLst/>
          </a:prstGeom>
        </p:spPr>
        <p:txBody>
          <a:bodyPr/>
          <a:lstStyle/>
          <a:p>
            <a:fld id="{4F542CA0-845B-4BE2-ACC4-2887999AF5F9}" type="datetimeFigureOut">
              <a:rPr lang="fi-FI" smtClean="0"/>
              <a:t>19.12.2018</a:t>
            </a:fld>
            <a:endParaRPr lang="fi-FI"/>
          </a:p>
        </p:txBody>
      </p:sp>
      <p:sp>
        <p:nvSpPr>
          <p:cNvPr id="8" name="Alatunnisteen paikkamerkki 4">
            <a:extLst>
              <a:ext uri="{FF2B5EF4-FFF2-40B4-BE49-F238E27FC236}">
                <a16:creationId xmlns:a16="http://schemas.microsoft.com/office/drawing/2014/main" id="{33C0C3F5-BACF-4CE7-9793-25F523BFE364}"/>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12" name="Dian numeron paikkamerkki 5">
            <a:extLst>
              <a:ext uri="{FF2B5EF4-FFF2-40B4-BE49-F238E27FC236}">
                <a16:creationId xmlns:a16="http://schemas.microsoft.com/office/drawing/2014/main" id="{37A94AE0-63F6-498E-A216-CDCFF1A36DCC}"/>
              </a:ext>
            </a:extLst>
          </p:cNvPr>
          <p:cNvSpPr>
            <a:spLocks noGrp="1"/>
          </p:cNvSpPr>
          <p:nvPr>
            <p:ph type="sldNum" sz="quarter" idx="12"/>
          </p:nvPr>
        </p:nvSpPr>
        <p:spPr>
          <a:xfrm>
            <a:off x="8923282" y="6377480"/>
            <a:ext cx="2686258" cy="365124"/>
          </a:xfrm>
          <a:prstGeom prst="rect">
            <a:avLst/>
          </a:prstGeom>
        </p:spPr>
        <p:txBody>
          <a:bodyPr/>
          <a:lstStyle/>
          <a:p>
            <a:fld id="{E94375AE-5BA7-473D-90A5-E3F693017495}" type="slidenum">
              <a:rPr lang="fi-FI" smtClean="0"/>
              <a:t>‹#›</a:t>
            </a:fld>
            <a:endParaRPr lang="fi-FI"/>
          </a:p>
        </p:txBody>
      </p:sp>
    </p:spTree>
    <p:extLst/>
  </p:cSld>
  <p:clrMapOvr>
    <a:masterClrMapping/>
  </p:clrMapOvr>
  <p:extLst>
    <p:ext uri="{DCECCB84-F9BA-43D5-87BE-67443E8EF086}">
      <p15:sldGuideLst xmlns:p15="http://schemas.microsoft.com/office/powerpoint/2012/main">
        <p15:guide id="1" orient="horz" pos="2500">
          <p15:clr>
            <a:srgbClr val="FBAE40"/>
          </p15:clr>
        </p15:guide>
        <p15:guide id="2" orient="horz" pos="22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E75A67-60C1-423D-B8AF-387E1D369458}"/>
              </a:ext>
            </a:extLst>
          </p:cNvPr>
          <p:cNvSpPr>
            <a:spLocks noGrp="1"/>
          </p:cNvSpPr>
          <p:nvPr>
            <p:ph type="title"/>
          </p:nvPr>
        </p:nvSpPr>
        <p:spPr>
          <a:xfrm>
            <a:off x="630621" y="728663"/>
            <a:ext cx="10954552" cy="1250374"/>
          </a:xfrm>
        </p:spPr>
        <p:txBody>
          <a:bodyPr/>
          <a:lstStyle>
            <a:lvl1pPr>
              <a:defRPr>
                <a:solidFill>
                  <a:schemeClr val="tx1"/>
                </a:solidFill>
              </a:defRPr>
            </a:lvl1pPr>
          </a:lstStyle>
          <a:p>
            <a:r>
              <a:rPr lang="fi-FI"/>
              <a:t>Muokkaa perustyylejä naps.</a:t>
            </a:r>
            <a:endParaRPr lang="fi-FI" dirty="0"/>
          </a:p>
        </p:txBody>
      </p:sp>
      <p:sp>
        <p:nvSpPr>
          <p:cNvPr id="3" name="Sisällön paikkamerkki 2">
            <a:extLst>
              <a:ext uri="{FF2B5EF4-FFF2-40B4-BE49-F238E27FC236}">
                <a16:creationId xmlns:a16="http://schemas.microsoft.com/office/drawing/2014/main" id="{C8BF1F2C-A97A-4CE2-99D6-783F9F6F1669}"/>
              </a:ext>
            </a:extLst>
          </p:cNvPr>
          <p:cNvSpPr>
            <a:spLocks noGrp="1"/>
          </p:cNvSpPr>
          <p:nvPr>
            <p:ph idx="1"/>
          </p:nvPr>
        </p:nvSpPr>
        <p:spPr>
          <a:xfrm>
            <a:off x="630621" y="2168525"/>
            <a:ext cx="10954552" cy="342871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8F0F0201-3974-48CC-9F42-BAFF2F2FB2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5" name="Alatunnisteen paikkamerkki 4">
            <a:extLst>
              <a:ext uri="{FF2B5EF4-FFF2-40B4-BE49-F238E27FC236}">
                <a16:creationId xmlns:a16="http://schemas.microsoft.com/office/drawing/2014/main" id="{72E57BB3-67AE-4BA8-9736-D5125DDF29D7}"/>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4B111B20-C872-48D0-A2EB-68DC9F41B559}"/>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extLst>
    <p:ext uri="{DCECCB84-F9BA-43D5-87BE-67443E8EF086}">
      <p15:sldGuideLst xmlns:p15="http://schemas.microsoft.com/office/powerpoint/2012/main">
        <p15:guide id="1" orient="horz" pos="4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539498" y="1446212"/>
            <a:ext cx="11113003" cy="2414587"/>
          </a:xfrm>
        </p:spPr>
        <p:txBody>
          <a:bodyPr anchor="b"/>
          <a:lstStyle>
            <a:lvl1pPr algn="ctr">
              <a:defRPr sz="6000">
                <a:solidFill>
                  <a:schemeClr val="bg1"/>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539499" y="3984624"/>
            <a:ext cx="11113004" cy="1562704"/>
          </a:xfrm>
        </p:spPr>
        <p:txBody>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333957" y="6345241"/>
            <a:ext cx="3653118" cy="365123"/>
          </a:xfrm>
          <a:prstGeom prst="rect">
            <a:avLst/>
          </a:prstGeom>
        </p:spPr>
        <p:txBody>
          <a:bodyPr/>
          <a:lstStyle>
            <a:lvl1pPr>
              <a:defRPr sz="1400">
                <a:solidFill>
                  <a:schemeClr val="tx2">
                    <a:lumMod val="75000"/>
                  </a:schemeClr>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0" y="6345238"/>
            <a:ext cx="3209841" cy="365125"/>
          </a:xfrm>
          <a:prstGeom prst="rect">
            <a:avLst/>
          </a:prstGeom>
        </p:spPr>
        <p:txBody>
          <a:bodyPr/>
          <a:lstStyle>
            <a:lvl1pPr algn="r">
              <a:defRPr>
                <a:solidFill>
                  <a:schemeClr val="tx2">
                    <a:lumMod val="75000"/>
                  </a:schemeClr>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FE5CEDBD-44D0-4B02-A3FF-7C70B4A20B66}"/>
              </a:ext>
            </a:extLst>
          </p:cNvPr>
          <p:cNvCxnSpPr>
            <a:cxnSpLocks/>
          </p:cNvCxnSpPr>
          <p:nvPr/>
        </p:nvCxnSpPr>
        <p:spPr>
          <a:xfrm flipV="1">
            <a:off x="606253" y="5587969"/>
            <a:ext cx="10978919" cy="633444"/>
          </a:xfrm>
          <a:prstGeom prst="line">
            <a:avLst/>
          </a:prstGeom>
          <a:ln w="50800" cap="rnd" cmpd="sng">
            <a:solidFill>
              <a:schemeClr val="tx2">
                <a:lumMod val="85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539499" y="6345239"/>
            <a:ext cx="3343354" cy="365125"/>
          </a:xfrm>
          <a:prstGeom prst="rect">
            <a:avLst/>
          </a:prstGeom>
        </p:spPr>
        <p:txBody>
          <a:bodyPr/>
          <a:lstStyle>
            <a:lvl1pPr algn="l">
              <a:defRPr sz="1400">
                <a:solidFill>
                  <a:schemeClr val="tx2">
                    <a:lumMod val="75000"/>
                  </a:schemeClr>
                </a:solidFill>
              </a:defRPr>
            </a:lvl1pPr>
          </a:lstStyle>
          <a:p>
            <a:fld id="{48A87A34-81AB-432B-8DAE-1953F412C126}" type="datetimeFigureOut">
              <a:rPr lang="en-US" smtClean="0"/>
              <a:pPr/>
              <a:t>12/19/2018</a:t>
            </a:fld>
            <a:endParaRPr lang="en-US"/>
          </a:p>
        </p:txBody>
      </p:sp>
    </p:spTree>
    <p:extLst/>
  </p:cSld>
  <p:clrMapOvr>
    <a:masterClrMapping/>
  </p:clrMapOvr>
  <p:extLst mod="1">
    <p:ext uri="{DCECCB84-F9BA-43D5-87BE-67443E8EF086}">
      <p15:sldGuideLst xmlns:p15="http://schemas.microsoft.com/office/powerpoint/2012/main">
        <p15:guide id="1" orient="horz" pos="2500">
          <p15:clr>
            <a:srgbClr val="FBAE40"/>
          </p15:clr>
        </p15:guide>
        <p15:guide id="2" orient="horz" pos="22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253230-2760-4CD8-B811-567C4021CA81}"/>
              </a:ext>
            </a:extLst>
          </p:cNvPr>
          <p:cNvSpPr>
            <a:spLocks noGrp="1"/>
          </p:cNvSpPr>
          <p:nvPr>
            <p:ph type="title"/>
          </p:nvPr>
        </p:nvSpPr>
        <p:spPr/>
        <p:txBody>
          <a:bodyPr/>
          <a:lstStyle>
            <a:lvl1pPr>
              <a:defRPr>
                <a:solidFill>
                  <a:schemeClr val="tx1"/>
                </a:solidFill>
              </a:defRPr>
            </a:lvl1pPr>
          </a:lstStyle>
          <a:p>
            <a:r>
              <a:rPr lang="fi-FI"/>
              <a:t>Muokkaa perustyylejä naps.</a:t>
            </a:r>
            <a:endParaRPr lang="fi-FI" dirty="0"/>
          </a:p>
        </p:txBody>
      </p:sp>
      <p:sp>
        <p:nvSpPr>
          <p:cNvPr id="3" name="Sisällön paikkamerkki 2">
            <a:extLst>
              <a:ext uri="{FF2B5EF4-FFF2-40B4-BE49-F238E27FC236}">
                <a16:creationId xmlns:a16="http://schemas.microsoft.com/office/drawing/2014/main" id="{D11D5D98-797A-4F60-B015-C3047BF0302C}"/>
              </a:ext>
            </a:extLst>
          </p:cNvPr>
          <p:cNvSpPr>
            <a:spLocks noGrp="1"/>
          </p:cNvSpPr>
          <p:nvPr>
            <p:ph sz="half" idx="1"/>
          </p:nvPr>
        </p:nvSpPr>
        <p:spPr>
          <a:xfrm>
            <a:off x="630621" y="2168525"/>
            <a:ext cx="5389179" cy="34471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DF5DE7A-3745-4198-8093-E6A6D7F0005F}"/>
              </a:ext>
            </a:extLst>
          </p:cNvPr>
          <p:cNvSpPr>
            <a:spLocks noGrp="1"/>
          </p:cNvSpPr>
          <p:nvPr>
            <p:ph sz="half" idx="2"/>
          </p:nvPr>
        </p:nvSpPr>
        <p:spPr>
          <a:xfrm>
            <a:off x="6172199" y="2168524"/>
            <a:ext cx="5389179" cy="34471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DC0340E2-92DB-4216-9015-8E3563990F67}"/>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37B2EFF6-52B9-400A-94CC-75F49BD2407C}"/>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F4AA9DE-AAEB-4A46-A9CB-CF2591A6F520}"/>
              </a:ext>
            </a:extLst>
          </p:cNvPr>
          <p:cNvSpPr>
            <a:spLocks noGrp="1"/>
          </p:cNvSpPr>
          <p:nvPr>
            <p:ph type="sldNum" sz="quarter" idx="12"/>
          </p:nvPr>
        </p:nvSpPr>
        <p:spPr>
          <a:xfrm>
            <a:off x="8923283" y="6377480"/>
            <a:ext cx="2638096"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94671A-D047-4288-885C-392CF0692F36}"/>
              </a:ext>
            </a:extLst>
          </p:cNvPr>
          <p:cNvSpPr>
            <a:spLocks noGrp="1"/>
          </p:cNvSpPr>
          <p:nvPr>
            <p:ph type="title"/>
          </p:nvPr>
        </p:nvSpPr>
        <p:spPr>
          <a:xfrm>
            <a:off x="606826" y="728664"/>
            <a:ext cx="10978347" cy="1247918"/>
          </a:xfrm>
        </p:spPr>
        <p:txBody>
          <a:bodyPr/>
          <a:lstStyle/>
          <a:p>
            <a:r>
              <a:rPr lang="fi-FI"/>
              <a:t>Muokkaa perustyylejä naps.</a:t>
            </a:r>
            <a:endParaRPr lang="fi-FI" dirty="0"/>
          </a:p>
        </p:txBody>
      </p:sp>
      <p:sp>
        <p:nvSpPr>
          <p:cNvPr id="3" name="Tekstin paikkamerkki 2">
            <a:extLst>
              <a:ext uri="{FF2B5EF4-FFF2-40B4-BE49-F238E27FC236}">
                <a16:creationId xmlns:a16="http://schemas.microsoft.com/office/drawing/2014/main" id="{6E350AA3-1470-43D1-9C93-CE2CD8E20E2F}"/>
              </a:ext>
            </a:extLst>
          </p:cNvPr>
          <p:cNvSpPr>
            <a:spLocks noGrp="1"/>
          </p:cNvSpPr>
          <p:nvPr>
            <p:ph type="body" idx="1"/>
          </p:nvPr>
        </p:nvSpPr>
        <p:spPr>
          <a:xfrm>
            <a:off x="606826" y="1681163"/>
            <a:ext cx="53907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5D63BDE-7DD5-446A-A175-54C65AE446F0}"/>
              </a:ext>
            </a:extLst>
          </p:cNvPr>
          <p:cNvSpPr>
            <a:spLocks noGrp="1"/>
          </p:cNvSpPr>
          <p:nvPr>
            <p:ph sz="half" idx="2"/>
          </p:nvPr>
        </p:nvSpPr>
        <p:spPr>
          <a:xfrm>
            <a:off x="606828" y="2671761"/>
            <a:ext cx="5390748" cy="35179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888E32A7-6CB7-407D-87D4-5BC4EDFF75B3}"/>
              </a:ext>
            </a:extLst>
          </p:cNvPr>
          <p:cNvSpPr>
            <a:spLocks noGrp="1"/>
          </p:cNvSpPr>
          <p:nvPr>
            <p:ph type="body" sz="quarter" idx="3"/>
          </p:nvPr>
        </p:nvSpPr>
        <p:spPr>
          <a:xfrm>
            <a:off x="6172200" y="1681163"/>
            <a:ext cx="5412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9AB3AE4-E96B-45F1-B9A3-8B3051827990}"/>
              </a:ext>
            </a:extLst>
          </p:cNvPr>
          <p:cNvSpPr>
            <a:spLocks noGrp="1"/>
          </p:cNvSpPr>
          <p:nvPr>
            <p:ph sz="quarter" idx="4"/>
          </p:nvPr>
        </p:nvSpPr>
        <p:spPr>
          <a:xfrm>
            <a:off x="6172199" y="2671761"/>
            <a:ext cx="5412973" cy="35179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4376B13D-2AB6-4517-9CD4-599DA9747990}"/>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8" name="Alatunnisteen paikkamerkki 7">
            <a:extLst>
              <a:ext uri="{FF2B5EF4-FFF2-40B4-BE49-F238E27FC236}">
                <a16:creationId xmlns:a16="http://schemas.microsoft.com/office/drawing/2014/main" id="{1CD43A0A-8FA8-4D61-9403-8CD26FD27C5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30C26DE3-4645-4DBD-A7DA-D53AC8C52A38}"/>
              </a:ext>
            </a:extLst>
          </p:cNvPr>
          <p:cNvSpPr>
            <a:spLocks noGrp="1"/>
          </p:cNvSpPr>
          <p:nvPr>
            <p:ph type="sldNum" sz="quarter" idx="12"/>
          </p:nvPr>
        </p:nvSpPr>
        <p:spPr>
          <a:xfrm>
            <a:off x="8923283" y="6377480"/>
            <a:ext cx="2661890"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497BC7-86AA-40F3-9EE0-B6D918A29527}"/>
              </a:ext>
            </a:extLst>
          </p:cNvPr>
          <p:cNvSpPr>
            <a:spLocks noGrp="1"/>
          </p:cNvSpPr>
          <p:nvPr>
            <p:ph type="title"/>
          </p:nvPr>
        </p:nvSpPr>
        <p:spPr>
          <a:xfrm>
            <a:off x="630621" y="728663"/>
            <a:ext cx="10930759" cy="1257155"/>
          </a:xfrm>
        </p:spPr>
        <p:txBody>
          <a:bodyPr/>
          <a:lstStyle/>
          <a:p>
            <a:r>
              <a:rPr lang="fi-FI"/>
              <a:t>Muokkaa perustyylejä naps.</a:t>
            </a:r>
            <a:endParaRPr lang="fi-FI" dirty="0"/>
          </a:p>
        </p:txBody>
      </p:sp>
      <p:sp>
        <p:nvSpPr>
          <p:cNvPr id="3" name="Päivämäärän paikkamerkki 2">
            <a:extLst>
              <a:ext uri="{FF2B5EF4-FFF2-40B4-BE49-F238E27FC236}">
                <a16:creationId xmlns:a16="http://schemas.microsoft.com/office/drawing/2014/main" id="{9DA1C5CC-BB93-4508-AA12-599CA7131E92}"/>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4" name="Alatunnisteen paikkamerkki 3">
            <a:extLst>
              <a:ext uri="{FF2B5EF4-FFF2-40B4-BE49-F238E27FC236}">
                <a16:creationId xmlns:a16="http://schemas.microsoft.com/office/drawing/2014/main" id="{EC95034A-20A4-4E7D-B4F4-90D9881591E7}"/>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DAA10809-9900-4425-A6DE-70E5F592C75A}"/>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6" name="Sisällön paikkamerkki 2">
            <a:extLst>
              <a:ext uri="{FF2B5EF4-FFF2-40B4-BE49-F238E27FC236}">
                <a16:creationId xmlns:a16="http://schemas.microsoft.com/office/drawing/2014/main" id="{2A8FEDEC-E27F-4D30-86D8-F393FF0665B0}"/>
              </a:ext>
            </a:extLst>
          </p:cNvPr>
          <p:cNvSpPr>
            <a:spLocks noGrp="1"/>
          </p:cNvSpPr>
          <p:nvPr>
            <p:ph idx="1"/>
          </p:nvPr>
        </p:nvSpPr>
        <p:spPr>
          <a:xfrm>
            <a:off x="630621" y="2176753"/>
            <a:ext cx="10954552" cy="341124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0A7FDCA-4D03-4C89-9012-FFC529E99C9E}"/>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3" name="Alatunnisteen paikkamerkki 2">
            <a:extLst>
              <a:ext uri="{FF2B5EF4-FFF2-40B4-BE49-F238E27FC236}">
                <a16:creationId xmlns:a16="http://schemas.microsoft.com/office/drawing/2014/main" id="{D409F8A9-3C23-45B0-BEEF-5BF09319AAE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06F989E7-D24D-4FFB-876A-C381BA7BDBCF}"/>
              </a:ext>
            </a:extLst>
          </p:cNvPr>
          <p:cNvSpPr>
            <a:spLocks noGrp="1"/>
          </p:cNvSpPr>
          <p:nvPr>
            <p:ph type="sldNum" sz="quarter" idx="12"/>
          </p:nvPr>
        </p:nvSpPr>
        <p:spPr>
          <a:xfrm>
            <a:off x="8923282" y="6377480"/>
            <a:ext cx="2849335" cy="365124"/>
          </a:xfrm>
          <a:prstGeom prst="rect">
            <a:avLst/>
          </a:prstGeom>
        </p:spPr>
        <p:txBody>
          <a:bodyPr/>
          <a:lstStyle/>
          <a:p>
            <a:fld id="{E94375AE-5BA7-473D-90A5-E3F693017495}" type="slidenum">
              <a:rPr lang="fi-FI" smtClean="0"/>
              <a:t>‹#›</a:t>
            </a:fld>
            <a:endParaRPr lang="fi-FI"/>
          </a:p>
        </p:txBody>
      </p:sp>
      <p:sp>
        <p:nvSpPr>
          <p:cNvPr id="5" name="Sisällön paikkamerkki 2">
            <a:extLst>
              <a:ext uri="{FF2B5EF4-FFF2-40B4-BE49-F238E27FC236}">
                <a16:creationId xmlns:a16="http://schemas.microsoft.com/office/drawing/2014/main" id="{56025FDA-0AFC-4A99-B257-1110FC62DBBC}"/>
              </a:ext>
            </a:extLst>
          </p:cNvPr>
          <p:cNvSpPr>
            <a:spLocks noGrp="1"/>
          </p:cNvSpPr>
          <p:nvPr>
            <p:ph idx="1"/>
          </p:nvPr>
        </p:nvSpPr>
        <p:spPr>
          <a:xfrm>
            <a:off x="630621" y="728663"/>
            <a:ext cx="10954552" cy="48638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F3C269-4270-4C65-988E-E9B4F5FD68FD}"/>
              </a:ext>
            </a:extLst>
          </p:cNvPr>
          <p:cNvSpPr>
            <a:spLocks noGrp="1"/>
          </p:cNvSpPr>
          <p:nvPr>
            <p:ph type="title"/>
          </p:nvPr>
        </p:nvSpPr>
        <p:spPr>
          <a:xfrm>
            <a:off x="606828" y="728663"/>
            <a:ext cx="4165198" cy="1275628"/>
          </a:xfrm>
        </p:spPr>
        <p:txBody>
          <a:bodyPr anchor="b"/>
          <a:lstStyle>
            <a:lvl1pPr>
              <a:defRPr sz="3200"/>
            </a:lvl1pPr>
          </a:lstStyle>
          <a:p>
            <a:r>
              <a:rPr lang="fi-FI"/>
              <a:t>Muokkaa perustyylejä naps.</a:t>
            </a:r>
          </a:p>
        </p:txBody>
      </p:sp>
      <p:sp>
        <p:nvSpPr>
          <p:cNvPr id="3" name="Sisällön paikkamerkki 2">
            <a:extLst>
              <a:ext uri="{FF2B5EF4-FFF2-40B4-BE49-F238E27FC236}">
                <a16:creationId xmlns:a16="http://schemas.microsoft.com/office/drawing/2014/main" id="{9B12C414-E1D9-41B6-8E8C-8E6F01241725}"/>
              </a:ext>
            </a:extLst>
          </p:cNvPr>
          <p:cNvSpPr>
            <a:spLocks noGrp="1"/>
          </p:cNvSpPr>
          <p:nvPr>
            <p:ph idx="1"/>
          </p:nvPr>
        </p:nvSpPr>
        <p:spPr>
          <a:xfrm>
            <a:off x="5183187" y="728663"/>
            <a:ext cx="6401985" cy="48685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8" y="2168525"/>
            <a:ext cx="4165198" cy="3428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606827" y="728663"/>
            <a:ext cx="3860802" cy="4868574"/>
          </a:xfrm>
          <a:solidFill>
            <a:schemeClr val="tx1"/>
          </a:soli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 </a:t>
            </a:r>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698538" y="728663"/>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8257310"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Nosto_ja_yksi_pals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7724371" y="718418"/>
            <a:ext cx="3860802" cy="4868574"/>
          </a:xfrm>
          <a:gradFill>
            <a:gsLst>
              <a:gs pos="0">
                <a:schemeClr val="accent1">
                  <a:lumMod val="40000"/>
                  <a:lumOff val="60000"/>
                </a:schemeClr>
              </a:gs>
              <a:gs pos="46000">
                <a:schemeClr val="accent1">
                  <a:lumMod val="60000"/>
                  <a:lumOff val="40000"/>
                </a:schemeClr>
              </a:gs>
              <a:gs pos="100000">
                <a:schemeClr val="accent1"/>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7" y="728663"/>
            <a:ext cx="6886635"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Nosto_ja_yksi_pals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606827" y="728663"/>
            <a:ext cx="3860802" cy="4868574"/>
          </a:xfrm>
          <a:gradFill>
            <a:gsLst>
              <a:gs pos="0">
                <a:schemeClr val="tx2">
                  <a:lumMod val="20000"/>
                  <a:lumOff val="80000"/>
                </a:schemeClr>
              </a:gs>
              <a:gs pos="46000">
                <a:schemeClr val="tx2">
                  <a:lumMod val="60000"/>
                  <a:lumOff val="40000"/>
                </a:schemeClr>
              </a:gs>
              <a:gs pos="100000">
                <a:schemeClr val="tx2"/>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698538" y="728663"/>
            <a:ext cx="6886635"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4165599" y="727653"/>
            <a:ext cx="3860802" cy="4868574"/>
          </a:xfrm>
          <a:gradFill>
            <a:gsLst>
              <a:gs pos="0">
                <a:schemeClr val="accent6">
                  <a:lumMod val="20000"/>
                  <a:lumOff val="80000"/>
                </a:schemeClr>
              </a:gs>
              <a:gs pos="46000">
                <a:schemeClr val="accent6">
                  <a:lumMod val="60000"/>
                  <a:lumOff val="40000"/>
                </a:schemeClr>
              </a:gs>
              <a:gs pos="100000">
                <a:schemeClr val="accent6"/>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7" y="737898"/>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8257310"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7724371" y="728663"/>
            <a:ext cx="3860802" cy="4868574"/>
          </a:xfrm>
          <a:gradFill flip="none" rotWithShape="1">
            <a:gsLst>
              <a:gs pos="0">
                <a:schemeClr val="accent3">
                  <a:lumMod val="40000"/>
                  <a:lumOff val="60000"/>
                </a:schemeClr>
              </a:gs>
              <a:gs pos="100000">
                <a:schemeClr val="accent3"/>
              </a:gs>
            </a:gsLst>
            <a:path path="circle">
              <a:fillToRect l="50000" t="130000" r="50000" b="-30000"/>
            </a:path>
            <a:tileRect/>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165599" y="728663"/>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a:solidFill>
            <a:schemeClr val="bg2"/>
          </a:solidFill>
        </p:spPr>
        <p:txBody>
          <a:bodyPr/>
          <a:lstStyle/>
          <a:p>
            <a:fld id="{4F542CA0-845B-4BE2-ACC4-2887999AF5F9}" type="datetimeFigureOut">
              <a:rPr lang="fi-FI" smtClean="0"/>
              <a:t>19.12.2018</a:t>
            </a:fld>
            <a:endParaRPr lang="fi-FI" dirty="0"/>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a:solidFill>
            <a:schemeClr val="bg2"/>
          </a:solidFill>
        </p:spPr>
        <p:txBody>
          <a:bodyPr/>
          <a:lstStyle/>
          <a:p>
            <a:endParaRPr lang="fi-FI" dirty="0"/>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a:solidFill>
            <a:schemeClr val="bg2"/>
          </a:solidFill>
        </p:spPr>
        <p:txBody>
          <a:bodyPr/>
          <a:lstStyle/>
          <a:p>
            <a:fld id="{E94375AE-5BA7-473D-90A5-E3F693017495}" type="slidenum">
              <a:rPr lang="fi-FI" smtClean="0"/>
              <a:t>‹#›</a:t>
            </a:fld>
            <a:endParaRPr lang="fi-FI" dirty="0"/>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606827"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446212"/>
            <a:ext cx="10978346" cy="2404427"/>
          </a:xfrm>
        </p:spPr>
        <p:txBody>
          <a:bodyPr anchor="b"/>
          <a:lstStyle>
            <a:lvl1pPr algn="ctr">
              <a:defRPr sz="6000">
                <a:solidFill>
                  <a:schemeClr val="tx2"/>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8" y="3968750"/>
            <a:ext cx="10978345" cy="161921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253" y="6345238"/>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37051" y="6345239"/>
            <a:ext cx="3455894" cy="407581"/>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1" y="6345239"/>
            <a:ext cx="3142511"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072A0439-B6A1-4C77-8239-1D25FFAA0A3F}"/>
              </a:ext>
            </a:extLst>
          </p:cNvPr>
          <p:cNvCxnSpPr>
            <a:cxnSpLocks/>
          </p:cNvCxnSpPr>
          <p:nvPr/>
        </p:nvCxnSpPr>
        <p:spPr>
          <a:xfrm flipV="1">
            <a:off x="606253" y="5587969"/>
            <a:ext cx="10978919" cy="633444"/>
          </a:xfrm>
          <a:prstGeom prst="line">
            <a:avLst/>
          </a:prstGeom>
          <a:ln w="50800" cap="rnd" cmpd="sng">
            <a:solidFill>
              <a:schemeClr val="accent3">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5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tsikkodia">
    <p:bg>
      <p:bgPr>
        <a:solidFill>
          <a:schemeClr val="bg1"/>
        </a:soli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6" name="Kuva 15">
            <a:extLst>
              <a:ext uri="{FF2B5EF4-FFF2-40B4-BE49-F238E27FC236}">
                <a16:creationId xmlns:a16="http://schemas.microsoft.com/office/drawing/2014/main" id="{54479805-0F9B-4BD7-8562-D3C73FE85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121" y="5410325"/>
            <a:ext cx="1225749" cy="1184891"/>
          </a:xfrm>
          <a:prstGeom prst="rect">
            <a:avLst/>
          </a:prstGeom>
        </p:spPr>
      </p:pic>
      <p:pic>
        <p:nvPicPr>
          <p:cNvPr id="20" name="Kuva 19">
            <a:extLst>
              <a:ext uri="{FF2B5EF4-FFF2-40B4-BE49-F238E27FC236}">
                <a16:creationId xmlns:a16="http://schemas.microsoft.com/office/drawing/2014/main" id="{C76B8959-2474-4043-856D-5D2DB137B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27" name="Kuva 26">
            <a:extLst>
              <a:ext uri="{FF2B5EF4-FFF2-40B4-BE49-F238E27FC236}">
                <a16:creationId xmlns:a16="http://schemas.microsoft.com/office/drawing/2014/main" id="{102604BA-CF81-480B-866A-4B139EC41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029" y="-52878"/>
            <a:ext cx="5271935" cy="5271935"/>
          </a:xfrm>
          <a:prstGeom prst="rect">
            <a:avLst/>
          </a:prstGeom>
        </p:spPr>
      </p:pic>
      <p:cxnSp>
        <p:nvCxnSpPr>
          <p:cNvPr id="10" name="Suora yhdysviiva 9">
            <a:extLst>
              <a:ext uri="{FF2B5EF4-FFF2-40B4-BE49-F238E27FC236}">
                <a16:creationId xmlns:a16="http://schemas.microsoft.com/office/drawing/2014/main" id="{9F61A7F3-D810-4A8C-8731-19B1EEB558EA}"/>
              </a:ext>
            </a:extLst>
          </p:cNvPr>
          <p:cNvCxnSpPr>
            <a:cxnSpLocks/>
          </p:cNvCxnSpPr>
          <p:nvPr/>
        </p:nvCxnSpPr>
        <p:spPr>
          <a:xfrm flipV="1">
            <a:off x="630621" y="4666843"/>
            <a:ext cx="10930758" cy="495728"/>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3" name="Kuva 2">
            <a:extLst>
              <a:ext uri="{FF2B5EF4-FFF2-40B4-BE49-F238E27FC236}">
                <a16:creationId xmlns:a16="http://schemas.microsoft.com/office/drawing/2014/main" id="{0938C067-FA3D-4897-B157-2420AA77A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Otsikkodia">
    <p:bg>
      <p:bgPr>
        <a:gradFill>
          <a:gsLst>
            <a:gs pos="37000">
              <a:srgbClr val="0083D7"/>
            </a:gs>
            <a:gs pos="88000">
              <a:schemeClr val="bg1"/>
            </a:gs>
            <a:gs pos="61000">
              <a:srgbClr val="0063A3"/>
            </a:gs>
            <a:gs pos="0">
              <a:schemeClr val="accent1">
                <a:lumMod val="40000"/>
                <a:lumOff val="60000"/>
              </a:schemeClr>
            </a:gs>
            <a:gs pos="20000">
              <a:schemeClr val="accent1"/>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27" name="Kuva 26">
            <a:extLst>
              <a:ext uri="{FF2B5EF4-FFF2-40B4-BE49-F238E27FC236}">
                <a16:creationId xmlns:a16="http://schemas.microsoft.com/office/drawing/2014/main" id="{102604BA-CF81-480B-866A-4B139EC41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2878"/>
            <a:ext cx="5271935" cy="5271935"/>
          </a:xfrm>
          <a:prstGeom prst="rect">
            <a:avLst/>
          </a:prstGeom>
        </p:spPr>
      </p:pic>
      <p:cxnSp>
        <p:nvCxnSpPr>
          <p:cNvPr id="10" name="Suora yhdysviiva 9">
            <a:extLst>
              <a:ext uri="{FF2B5EF4-FFF2-40B4-BE49-F238E27FC236}">
                <a16:creationId xmlns:a16="http://schemas.microsoft.com/office/drawing/2014/main" id="{9F61A7F3-D810-4A8C-8731-19B1EEB558EA}"/>
              </a:ext>
            </a:extLst>
          </p:cNvPr>
          <p:cNvCxnSpPr>
            <a:cxnSpLocks/>
          </p:cNvCxnSpPr>
          <p:nvPr/>
        </p:nvCxnSpPr>
        <p:spPr>
          <a:xfrm flipV="1">
            <a:off x="630621" y="4666843"/>
            <a:ext cx="10930758" cy="495728"/>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9" name="Kuva 8">
            <a:extLst>
              <a:ext uri="{FF2B5EF4-FFF2-40B4-BE49-F238E27FC236}">
                <a16:creationId xmlns:a16="http://schemas.microsoft.com/office/drawing/2014/main" id="{491678F7-B448-430B-B5A3-31D595FD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1" name="Kuva 10">
            <a:extLst>
              <a:ext uri="{FF2B5EF4-FFF2-40B4-BE49-F238E27FC236}">
                <a16:creationId xmlns:a16="http://schemas.microsoft.com/office/drawing/2014/main" id="{2BDF9E9E-F6F1-4EB4-86BC-4BFBFC19E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2" name="Kuva 11">
            <a:extLst>
              <a:ext uri="{FF2B5EF4-FFF2-40B4-BE49-F238E27FC236}">
                <a16:creationId xmlns:a16="http://schemas.microsoft.com/office/drawing/2014/main" id="{F05A1AD8-8D23-490F-AD2C-88FD2C1C6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3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6" y="1971040"/>
            <a:ext cx="10978347" cy="1899920"/>
          </a:xfrm>
        </p:spPr>
        <p:txBody>
          <a:bodyPr anchor="b"/>
          <a:lstStyle>
            <a:lvl1pPr algn="ctr">
              <a:defRPr sz="6000"/>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5" y="3968749"/>
            <a:ext cx="10978347"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334528" y="6327778"/>
            <a:ext cx="3518552" cy="365123"/>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2" y="6345238"/>
            <a:ext cx="3209270" cy="347664"/>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012DDD6D-1D6A-4C6D-9E8F-C4BB0815C0CD}"/>
              </a:ext>
            </a:extLst>
          </p:cNvPr>
          <p:cNvCxnSpPr>
            <a:cxnSpLocks/>
          </p:cNvCxnSpPr>
          <p:nvPr/>
        </p:nvCxnSpPr>
        <p:spPr>
          <a:xfrm flipV="1">
            <a:off x="606253" y="5587969"/>
            <a:ext cx="10978919" cy="633444"/>
          </a:xfrm>
          <a:prstGeom prst="line">
            <a:avLst/>
          </a:prstGeom>
          <a:ln w="50800" cap="rnd" cmpd="sng">
            <a:solidFill>
              <a:schemeClr val="bg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824" y="6327776"/>
            <a:ext cx="320927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Tree>
    <p:extLst/>
  </p:cSld>
  <p:clrMapOvr>
    <a:masterClrMapping/>
  </p:clrMapOvr>
  <p:extLst mod="1">
    <p:ext uri="{DCECCB84-F9BA-43D5-87BE-67443E8EF086}">
      <p15:sldGuideLst xmlns:p15="http://schemas.microsoft.com/office/powerpoint/2012/main">
        <p15:guide id="1" orient="horz" pos="22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539498" y="1446212"/>
            <a:ext cx="11113003" cy="2414587"/>
          </a:xfrm>
        </p:spPr>
        <p:txBody>
          <a:bodyPr anchor="b"/>
          <a:lstStyle>
            <a:lvl1pPr algn="ctr">
              <a:defRPr sz="6000">
                <a:solidFill>
                  <a:schemeClr val="bg1"/>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539499" y="3984624"/>
            <a:ext cx="11113004" cy="1562704"/>
          </a:xfrm>
        </p:spPr>
        <p:txBody>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333957" y="6345241"/>
            <a:ext cx="3653118" cy="365123"/>
          </a:xfrm>
          <a:prstGeom prst="rect">
            <a:avLst/>
          </a:prstGeom>
        </p:spPr>
        <p:txBody>
          <a:bodyPr/>
          <a:lstStyle>
            <a:lvl1pPr>
              <a:defRPr sz="1400">
                <a:solidFill>
                  <a:schemeClr val="tx2">
                    <a:lumMod val="75000"/>
                  </a:schemeClr>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0" y="6345238"/>
            <a:ext cx="3209841" cy="365125"/>
          </a:xfrm>
          <a:prstGeom prst="rect">
            <a:avLst/>
          </a:prstGeom>
        </p:spPr>
        <p:txBody>
          <a:bodyPr/>
          <a:lstStyle>
            <a:lvl1pPr algn="r">
              <a:defRPr>
                <a:solidFill>
                  <a:schemeClr val="tx2">
                    <a:lumMod val="75000"/>
                  </a:schemeClr>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FE5CEDBD-44D0-4B02-A3FF-7C70B4A20B66}"/>
              </a:ext>
            </a:extLst>
          </p:cNvPr>
          <p:cNvCxnSpPr>
            <a:cxnSpLocks/>
          </p:cNvCxnSpPr>
          <p:nvPr/>
        </p:nvCxnSpPr>
        <p:spPr>
          <a:xfrm flipV="1">
            <a:off x="606253" y="5587969"/>
            <a:ext cx="10978919" cy="633444"/>
          </a:xfrm>
          <a:prstGeom prst="line">
            <a:avLst/>
          </a:prstGeom>
          <a:ln w="50800" cap="rnd" cmpd="sng">
            <a:solidFill>
              <a:schemeClr val="tx2">
                <a:lumMod val="85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539499" y="6345239"/>
            <a:ext cx="3343354" cy="365125"/>
          </a:xfrm>
          <a:prstGeom prst="rect">
            <a:avLst/>
          </a:prstGeom>
        </p:spPr>
        <p:txBody>
          <a:bodyPr/>
          <a:lstStyle>
            <a:lvl1pPr algn="l">
              <a:defRPr sz="1400">
                <a:solidFill>
                  <a:schemeClr val="tx2">
                    <a:lumMod val="75000"/>
                  </a:schemeClr>
                </a:solidFill>
              </a:defRPr>
            </a:lvl1pPr>
          </a:lstStyle>
          <a:p>
            <a:fld id="{48A87A34-81AB-432B-8DAE-1953F412C126}" type="datetimeFigureOut">
              <a:rPr lang="en-US" smtClean="0"/>
              <a:pPr/>
              <a:t>12/19/2018</a:t>
            </a:fld>
            <a:endParaRPr lang="en-US"/>
          </a:p>
        </p:txBody>
      </p:sp>
    </p:spTree>
    <p:extLst/>
  </p:cSld>
  <p:clrMapOvr>
    <a:masterClrMapping/>
  </p:clrMapOvr>
  <p:extLst mod="1">
    <p:ext uri="{DCECCB84-F9BA-43D5-87BE-67443E8EF086}">
      <p15:sldGuideLst xmlns:p15="http://schemas.microsoft.com/office/powerpoint/2012/main">
        <p15:guide id="1" orient="horz" pos="2500">
          <p15:clr>
            <a:srgbClr val="FBAE40"/>
          </p15:clr>
        </p15:guide>
        <p15:guide id="2" orient="horz" pos="22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446212"/>
            <a:ext cx="10978346" cy="2404427"/>
          </a:xfrm>
        </p:spPr>
        <p:txBody>
          <a:bodyPr anchor="b"/>
          <a:lstStyle>
            <a:lvl1pPr algn="ctr">
              <a:defRPr sz="6000">
                <a:solidFill>
                  <a:schemeClr val="tx2"/>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8" y="3968750"/>
            <a:ext cx="10978345" cy="161921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253" y="6345238"/>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37051" y="6345239"/>
            <a:ext cx="3455894" cy="407581"/>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1" y="6345239"/>
            <a:ext cx="3142511"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072A0439-B6A1-4C77-8239-1D25FFAA0A3F}"/>
              </a:ext>
            </a:extLst>
          </p:cNvPr>
          <p:cNvCxnSpPr>
            <a:cxnSpLocks/>
          </p:cNvCxnSpPr>
          <p:nvPr/>
        </p:nvCxnSpPr>
        <p:spPr>
          <a:xfrm flipV="1">
            <a:off x="606253" y="5587969"/>
            <a:ext cx="10978919" cy="633444"/>
          </a:xfrm>
          <a:prstGeom prst="line">
            <a:avLst/>
          </a:prstGeom>
          <a:ln w="50800" cap="rnd" cmpd="sng">
            <a:solidFill>
              <a:schemeClr val="accent3">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5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539497" y="1446213"/>
            <a:ext cx="11045676" cy="2387600"/>
          </a:xfrm>
        </p:spPr>
        <p:txBody>
          <a:bodyPr anchor="b"/>
          <a:lstStyle>
            <a:lvl1pPr algn="ctr">
              <a:defRPr sz="6000"/>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539496" y="3968749"/>
            <a:ext cx="11113006"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539496" y="6345237"/>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39477" y="6362699"/>
            <a:ext cx="3276600" cy="390122"/>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4" y="6345238"/>
            <a:ext cx="3276598"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AEE20680-39DE-4D05-8EF6-67D27421539C}"/>
              </a:ext>
            </a:extLst>
          </p:cNvPr>
          <p:cNvCxnSpPr>
            <a:cxnSpLocks/>
          </p:cNvCxnSpPr>
          <p:nvPr/>
        </p:nvCxnSpPr>
        <p:spPr>
          <a:xfrm flipV="1">
            <a:off x="606253" y="5587969"/>
            <a:ext cx="10978919" cy="633444"/>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5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4_Otsikkodia">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280160"/>
            <a:ext cx="10978348" cy="2580640"/>
          </a:xfrm>
        </p:spPr>
        <p:txBody>
          <a:bodyPr anchor="b"/>
          <a:lstStyle>
            <a:lvl1pPr algn="ctr">
              <a:defRPr sz="6000" b="1">
                <a:latin typeface="+mj-lt"/>
                <a:cs typeface="Arial" panose="020B0604020202020204" pitchFamily="34" charset="0"/>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6" y="3968749"/>
            <a:ext cx="10978348"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253" y="6345237"/>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10157" y="6345239"/>
            <a:ext cx="3455894" cy="365123"/>
          </a:xfrm>
          <a:prstGeom prst="rect">
            <a:avLst/>
          </a:prstGeom>
        </p:spPr>
        <p:txBody>
          <a:bodyPr/>
          <a:lstStyle>
            <a:lvl1pP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1" y="6345238"/>
            <a:ext cx="3142511"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EBB1E1F3-B5EA-4A9F-896A-E98CC0E1D698}"/>
              </a:ext>
            </a:extLst>
          </p:cNvPr>
          <p:cNvCxnSpPr>
            <a:cxnSpLocks/>
          </p:cNvCxnSpPr>
          <p:nvPr/>
        </p:nvCxnSpPr>
        <p:spPr>
          <a:xfrm flipV="1">
            <a:off x="606253" y="5587969"/>
            <a:ext cx="10978919" cy="633444"/>
          </a:xfrm>
          <a:prstGeom prst="line">
            <a:avLst/>
          </a:prstGeom>
          <a:ln w="50800" cap="rnd" cmpd="sng">
            <a:solidFill>
              <a:schemeClr val="bg2">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25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544319"/>
            <a:ext cx="10978348" cy="2289494"/>
          </a:xfrm>
        </p:spPr>
        <p:txBody>
          <a:bodyPr anchor="b"/>
          <a:lstStyle>
            <a:lvl1pPr algn="ctr">
              <a:defRPr sz="6000" b="1">
                <a:latin typeface="+mj-lt"/>
                <a:cs typeface="Arial" panose="020B0604020202020204" pitchFamily="34" charset="0"/>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6" y="3933825"/>
            <a:ext cx="10978348" cy="165414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821" y="6345238"/>
            <a:ext cx="3209271" cy="365124"/>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60756" y="6345238"/>
            <a:ext cx="3209271" cy="365124"/>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1" y="6345239"/>
            <a:ext cx="3209271" cy="365124"/>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A6704881-4EAA-42EB-96C1-BA7AC682ACFC}"/>
              </a:ext>
            </a:extLst>
          </p:cNvPr>
          <p:cNvCxnSpPr>
            <a:cxnSpLocks/>
          </p:cNvCxnSpPr>
          <p:nvPr/>
        </p:nvCxnSpPr>
        <p:spPr>
          <a:xfrm flipV="1">
            <a:off x="606253" y="5587969"/>
            <a:ext cx="10978919" cy="633444"/>
          </a:xfrm>
          <a:prstGeom prst="line">
            <a:avLst/>
          </a:prstGeom>
          <a:ln w="50800" cap="rnd" cmpd="sng">
            <a:solidFill>
              <a:schemeClr val="accent6">
                <a:lumMod val="40000"/>
                <a:lumOff val="6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47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perustyylejä naps.</a:t>
            </a:r>
            <a:endParaRPr lang="en-US" dirty="0"/>
          </a:p>
        </p:txBody>
      </p:sp>
      <p:sp>
        <p:nvSpPr>
          <p:cNvPr id="3" name="Content Placeholder 2"/>
          <p:cNvSpPr>
            <a:spLocks noGrp="1"/>
          </p:cNvSpPr>
          <p:nvPr>
            <p:ph idx="1"/>
          </p:nvPr>
        </p:nvSpPr>
        <p:spPr/>
        <p:txBody>
          <a:bodyPr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8588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473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Otsikkodia">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539497" y="1446213"/>
            <a:ext cx="11045676" cy="2387600"/>
          </a:xfrm>
        </p:spPr>
        <p:txBody>
          <a:bodyPr anchor="b"/>
          <a:lstStyle>
            <a:lvl1pPr algn="ctr">
              <a:defRPr sz="6000"/>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539496" y="3968749"/>
            <a:ext cx="11113006"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539496" y="6345237"/>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39477" y="6362699"/>
            <a:ext cx="3276600" cy="390122"/>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4" y="6345238"/>
            <a:ext cx="3276598"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AEE20680-39DE-4D05-8EF6-67D27421539C}"/>
              </a:ext>
            </a:extLst>
          </p:cNvPr>
          <p:cNvCxnSpPr>
            <a:cxnSpLocks/>
          </p:cNvCxnSpPr>
          <p:nvPr/>
        </p:nvCxnSpPr>
        <p:spPr>
          <a:xfrm flipV="1">
            <a:off x="606253" y="5587969"/>
            <a:ext cx="10978919" cy="633444"/>
          </a:xfrm>
          <a:prstGeom prst="line">
            <a:avLst/>
          </a:prstGeom>
          <a:ln w="50800" cap="rnd" cmpd="sng">
            <a:solidFill>
              <a:schemeClr val="accent1">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5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Otsikkodia">
    <p:bg>
      <p:bgPr>
        <a:gradFill>
          <a:gsLst>
            <a:gs pos="82000">
              <a:schemeClr val="bg2"/>
            </a:gs>
            <a:gs pos="0">
              <a:schemeClr val="bg2">
                <a:lumMod val="20000"/>
                <a:lumOff val="8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1" name="Kuva 10">
            <a:extLst>
              <a:ext uri="{FF2B5EF4-FFF2-40B4-BE49-F238E27FC236}">
                <a16:creationId xmlns:a16="http://schemas.microsoft.com/office/drawing/2014/main" id="{25E8AB46-B1E6-4C9F-B042-D08E3A49B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3001"/>
            <a:ext cx="5271935" cy="5271935"/>
          </a:xfrm>
          <a:prstGeom prst="rect">
            <a:avLst/>
          </a:prstGeom>
        </p:spPr>
      </p:pic>
      <p:cxnSp>
        <p:nvCxnSpPr>
          <p:cNvPr id="15" name="Suora yhdysviiva 14">
            <a:extLst>
              <a:ext uri="{FF2B5EF4-FFF2-40B4-BE49-F238E27FC236}">
                <a16:creationId xmlns:a16="http://schemas.microsoft.com/office/drawing/2014/main" id="{94F052BD-4D95-4E9A-9C27-984A43C4A8DD}"/>
              </a:ext>
            </a:extLst>
          </p:cNvPr>
          <p:cNvCxnSpPr>
            <a:cxnSpLocks/>
          </p:cNvCxnSpPr>
          <p:nvPr/>
        </p:nvCxnSpPr>
        <p:spPr>
          <a:xfrm flipV="1">
            <a:off x="630621" y="4666843"/>
            <a:ext cx="10930758" cy="495728"/>
          </a:xfrm>
          <a:prstGeom prst="line">
            <a:avLst/>
          </a:prstGeom>
          <a:ln w="50800" cap="rnd" cmpd="sng">
            <a:solidFill>
              <a:schemeClr val="bg2">
                <a:lumMod val="40000"/>
                <a:lumOff val="6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9" name="Kuva 8">
            <a:extLst>
              <a:ext uri="{FF2B5EF4-FFF2-40B4-BE49-F238E27FC236}">
                <a16:creationId xmlns:a16="http://schemas.microsoft.com/office/drawing/2014/main" id="{CB863487-1447-4DA5-A6D3-EF494A15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2" name="Kuva 11">
            <a:extLst>
              <a:ext uri="{FF2B5EF4-FFF2-40B4-BE49-F238E27FC236}">
                <a16:creationId xmlns:a16="http://schemas.microsoft.com/office/drawing/2014/main" id="{3CD36C77-D74D-4BAC-A87E-65157966A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3" name="Kuva 12">
            <a:extLst>
              <a:ext uri="{FF2B5EF4-FFF2-40B4-BE49-F238E27FC236}">
                <a16:creationId xmlns:a16="http://schemas.microsoft.com/office/drawing/2014/main" id="{43BBB48F-34D9-4521-9121-488DEC0D1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Otsikkodia">
    <p:bg>
      <p:bgPr>
        <a:gradFill flip="none" rotWithShape="1">
          <a:gsLst>
            <a:gs pos="0">
              <a:schemeClr val="accent3">
                <a:lumMod val="0"/>
                <a:lumOff val="100000"/>
              </a:schemeClr>
            </a:gs>
            <a:gs pos="24000">
              <a:schemeClr val="accent3">
                <a:lumMod val="20000"/>
                <a:lumOff val="80000"/>
              </a:schemeClr>
            </a:gs>
            <a:gs pos="50000">
              <a:schemeClr val="accent3">
                <a:lumMod val="60000"/>
                <a:lumOff val="40000"/>
              </a:schemeClr>
            </a:gs>
            <a:gs pos="64000">
              <a:schemeClr val="accent3"/>
            </a:gs>
            <a:gs pos="100000">
              <a:schemeClr val="accent3">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Suorakulmio 6"/>
          <p:cNvSpPr/>
          <p:nvPr/>
        </p:nvSpPr>
        <p:spPr bwMode="blackWhite">
          <a:xfrm>
            <a:off x="254949" y="262783"/>
            <a:ext cx="11682101" cy="6332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800" dirty="0"/>
          </a:p>
        </p:txBody>
      </p:sp>
      <p:pic>
        <p:nvPicPr>
          <p:cNvPr id="10" name="Kuva 9">
            <a:extLst>
              <a:ext uri="{FF2B5EF4-FFF2-40B4-BE49-F238E27FC236}">
                <a16:creationId xmlns:a16="http://schemas.microsoft.com/office/drawing/2014/main" id="{DF70251F-22B3-4E06-9A45-D97423742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029" y="-53001"/>
            <a:ext cx="5271935" cy="5271935"/>
          </a:xfrm>
          <a:prstGeom prst="rect">
            <a:avLst/>
          </a:prstGeom>
        </p:spPr>
      </p:pic>
      <p:cxnSp>
        <p:nvCxnSpPr>
          <p:cNvPr id="13" name="Suora yhdysviiva 12">
            <a:extLst>
              <a:ext uri="{FF2B5EF4-FFF2-40B4-BE49-F238E27FC236}">
                <a16:creationId xmlns:a16="http://schemas.microsoft.com/office/drawing/2014/main" id="{D58CE774-BC00-4FD7-B0D9-FC26BB139C75}"/>
              </a:ext>
            </a:extLst>
          </p:cNvPr>
          <p:cNvCxnSpPr>
            <a:cxnSpLocks/>
          </p:cNvCxnSpPr>
          <p:nvPr/>
        </p:nvCxnSpPr>
        <p:spPr>
          <a:xfrm flipV="1">
            <a:off x="654415" y="4683137"/>
            <a:ext cx="10930758" cy="495728"/>
          </a:xfrm>
          <a:prstGeom prst="line">
            <a:avLst/>
          </a:prstGeom>
          <a:ln w="50800" cap="rnd" cmpd="sng">
            <a:solidFill>
              <a:schemeClr val="accent3">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pic>
        <p:nvPicPr>
          <p:cNvPr id="11" name="Kuva 10">
            <a:extLst>
              <a:ext uri="{FF2B5EF4-FFF2-40B4-BE49-F238E27FC236}">
                <a16:creationId xmlns:a16="http://schemas.microsoft.com/office/drawing/2014/main" id="{B0765A4C-F603-4085-9BFF-BCBE60684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23" y="5410325"/>
            <a:ext cx="1225749" cy="1184891"/>
          </a:xfrm>
          <a:prstGeom prst="rect">
            <a:avLst/>
          </a:prstGeom>
        </p:spPr>
      </p:pic>
      <p:pic>
        <p:nvPicPr>
          <p:cNvPr id="12" name="Kuva 11">
            <a:extLst>
              <a:ext uri="{FF2B5EF4-FFF2-40B4-BE49-F238E27FC236}">
                <a16:creationId xmlns:a16="http://schemas.microsoft.com/office/drawing/2014/main" id="{950D5A79-D48E-41DB-8146-B475A4465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5219057"/>
            <a:ext cx="3517314" cy="1623826"/>
          </a:xfrm>
          <a:prstGeom prst="rect">
            <a:avLst/>
          </a:prstGeom>
        </p:spPr>
      </p:pic>
      <p:pic>
        <p:nvPicPr>
          <p:cNvPr id="14" name="Kuva 13">
            <a:extLst>
              <a:ext uri="{FF2B5EF4-FFF2-40B4-BE49-F238E27FC236}">
                <a16:creationId xmlns:a16="http://schemas.microsoft.com/office/drawing/2014/main" id="{9AC33DBD-4BE9-4524-AC3D-D7F7FD898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970" y="5197631"/>
            <a:ext cx="4423973" cy="1666677"/>
          </a:xfrm>
          <a:prstGeom prst="rect">
            <a:avLst/>
          </a:prstGeom>
        </p:spPr>
      </p:pic>
    </p:spTree>
    <p:extLst/>
  </p:cSld>
  <p:clrMapOvr>
    <a:masterClrMapping/>
  </p:clrMapOvr>
  <p:extLst mod="1">
    <p:ext uri="{DCECCB84-F9BA-43D5-87BE-67443E8EF086}">
      <p15:sldGuideLst xmlns:p15="http://schemas.microsoft.com/office/powerpoint/2012/main">
        <p15:guide id="1" orient="horz" pos="45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9_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635760"/>
            <a:ext cx="11002713" cy="2214880"/>
          </a:xfrm>
          <a:solidFill>
            <a:schemeClr val="bg2"/>
          </a:solidFill>
        </p:spPr>
        <p:txBody>
          <a:bodyPr anchor="b"/>
          <a:lstStyle>
            <a:lvl1pPr algn="ctr">
              <a:lnSpc>
                <a:spcPct val="100000"/>
              </a:lnSpc>
              <a:defRPr sz="6000">
                <a:solidFill>
                  <a:schemeClr val="tx1"/>
                </a:solidFill>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7" y="3980329"/>
            <a:ext cx="11002713" cy="1617831"/>
          </a:xfrm>
        </p:spPr>
        <p:txBody>
          <a:bodyPr/>
          <a:lstStyle>
            <a:lvl1pPr marL="0" indent="0" algn="ctr">
              <a:lnSpc>
                <a:spcPct val="15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3">
            <a:extLst>
              <a:ext uri="{FF2B5EF4-FFF2-40B4-BE49-F238E27FC236}">
                <a16:creationId xmlns:a16="http://schemas.microsoft.com/office/drawing/2014/main" id="{33BB556C-C9A5-4D6C-A3D8-73CF1FBD4D31}"/>
              </a:ext>
            </a:extLst>
          </p:cNvPr>
          <p:cNvSpPr>
            <a:spLocks noGrp="1"/>
          </p:cNvSpPr>
          <p:nvPr>
            <p:ph type="dt" sz="half" idx="10"/>
          </p:nvPr>
        </p:nvSpPr>
        <p:spPr>
          <a:xfrm>
            <a:off x="582460" y="6356350"/>
            <a:ext cx="2791361" cy="365124"/>
          </a:xfrm>
          <a:prstGeom prst="rect">
            <a:avLst/>
          </a:prstGeom>
        </p:spPr>
        <p:txBody>
          <a:bodyPr/>
          <a:lstStyle/>
          <a:p>
            <a:fld id="{4F542CA0-845B-4BE2-ACC4-2887999AF5F9}" type="datetimeFigureOut">
              <a:rPr lang="fi-FI" smtClean="0"/>
              <a:t>19.12.2018</a:t>
            </a:fld>
            <a:endParaRPr lang="fi-FI"/>
          </a:p>
        </p:txBody>
      </p:sp>
      <p:sp>
        <p:nvSpPr>
          <p:cNvPr id="8" name="Alatunnisteen paikkamerkki 4">
            <a:extLst>
              <a:ext uri="{FF2B5EF4-FFF2-40B4-BE49-F238E27FC236}">
                <a16:creationId xmlns:a16="http://schemas.microsoft.com/office/drawing/2014/main" id="{33C0C3F5-BACF-4CE7-9793-25F523BFE364}"/>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12" name="Dian numeron paikkamerkki 5">
            <a:extLst>
              <a:ext uri="{FF2B5EF4-FFF2-40B4-BE49-F238E27FC236}">
                <a16:creationId xmlns:a16="http://schemas.microsoft.com/office/drawing/2014/main" id="{37A94AE0-63F6-498E-A216-CDCFF1A36DCC}"/>
              </a:ext>
            </a:extLst>
          </p:cNvPr>
          <p:cNvSpPr>
            <a:spLocks noGrp="1"/>
          </p:cNvSpPr>
          <p:nvPr>
            <p:ph type="sldNum" sz="quarter" idx="12"/>
          </p:nvPr>
        </p:nvSpPr>
        <p:spPr>
          <a:xfrm>
            <a:off x="8923282" y="6377480"/>
            <a:ext cx="2686258" cy="365124"/>
          </a:xfrm>
          <a:prstGeom prst="rect">
            <a:avLst/>
          </a:prstGeom>
        </p:spPr>
        <p:txBody>
          <a:bodyPr/>
          <a:lstStyle/>
          <a:p>
            <a:fld id="{E94375AE-5BA7-473D-90A5-E3F693017495}" type="slidenum">
              <a:rPr lang="fi-FI" smtClean="0"/>
              <a:t>‹#›</a:t>
            </a:fld>
            <a:endParaRPr lang="fi-FI"/>
          </a:p>
        </p:txBody>
      </p:sp>
    </p:spTree>
    <p:extLst/>
  </p:cSld>
  <p:clrMapOvr>
    <a:masterClrMapping/>
  </p:clrMapOvr>
  <p:extLst>
    <p:ext uri="{DCECCB84-F9BA-43D5-87BE-67443E8EF086}">
      <p15:sldGuideLst xmlns:p15="http://schemas.microsoft.com/office/powerpoint/2012/main">
        <p15:guide id="1" orient="horz" pos="2500">
          <p15:clr>
            <a:srgbClr val="FBAE40"/>
          </p15:clr>
        </p15:guide>
        <p15:guide id="2" orient="horz" pos="229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E75A67-60C1-423D-B8AF-387E1D369458}"/>
              </a:ext>
            </a:extLst>
          </p:cNvPr>
          <p:cNvSpPr>
            <a:spLocks noGrp="1"/>
          </p:cNvSpPr>
          <p:nvPr>
            <p:ph type="title"/>
          </p:nvPr>
        </p:nvSpPr>
        <p:spPr>
          <a:xfrm>
            <a:off x="630621" y="728663"/>
            <a:ext cx="10954552" cy="1250374"/>
          </a:xfrm>
        </p:spPr>
        <p:txBody>
          <a:bodyPr/>
          <a:lstStyle>
            <a:lvl1pPr>
              <a:defRPr>
                <a:solidFill>
                  <a:schemeClr val="tx1"/>
                </a:solidFill>
              </a:defRPr>
            </a:lvl1pPr>
          </a:lstStyle>
          <a:p>
            <a:r>
              <a:rPr lang="fi-FI"/>
              <a:t>Muokkaa perustyylejä naps.</a:t>
            </a:r>
            <a:endParaRPr lang="fi-FI" dirty="0"/>
          </a:p>
        </p:txBody>
      </p:sp>
      <p:sp>
        <p:nvSpPr>
          <p:cNvPr id="3" name="Sisällön paikkamerkki 2">
            <a:extLst>
              <a:ext uri="{FF2B5EF4-FFF2-40B4-BE49-F238E27FC236}">
                <a16:creationId xmlns:a16="http://schemas.microsoft.com/office/drawing/2014/main" id="{C8BF1F2C-A97A-4CE2-99D6-783F9F6F1669}"/>
              </a:ext>
            </a:extLst>
          </p:cNvPr>
          <p:cNvSpPr>
            <a:spLocks noGrp="1"/>
          </p:cNvSpPr>
          <p:nvPr>
            <p:ph idx="1"/>
          </p:nvPr>
        </p:nvSpPr>
        <p:spPr>
          <a:xfrm>
            <a:off x="630621" y="2168525"/>
            <a:ext cx="10954552" cy="342871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8F0F0201-3974-48CC-9F42-BAFF2F2FB2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5" name="Alatunnisteen paikkamerkki 4">
            <a:extLst>
              <a:ext uri="{FF2B5EF4-FFF2-40B4-BE49-F238E27FC236}">
                <a16:creationId xmlns:a16="http://schemas.microsoft.com/office/drawing/2014/main" id="{72E57BB3-67AE-4BA8-9736-D5125DDF29D7}"/>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4B111B20-C872-48D0-A2EB-68DC9F41B559}"/>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extLst>
    <p:ext uri="{DCECCB84-F9BA-43D5-87BE-67443E8EF086}">
      <p15:sldGuideLst xmlns:p15="http://schemas.microsoft.com/office/powerpoint/2012/main">
        <p15:guide id="1" orient="horz" pos="45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253230-2760-4CD8-B811-567C4021CA81}"/>
              </a:ext>
            </a:extLst>
          </p:cNvPr>
          <p:cNvSpPr>
            <a:spLocks noGrp="1"/>
          </p:cNvSpPr>
          <p:nvPr>
            <p:ph type="title"/>
          </p:nvPr>
        </p:nvSpPr>
        <p:spPr/>
        <p:txBody>
          <a:bodyPr/>
          <a:lstStyle>
            <a:lvl1pPr>
              <a:defRPr>
                <a:solidFill>
                  <a:schemeClr val="tx1"/>
                </a:solidFill>
              </a:defRPr>
            </a:lvl1pPr>
          </a:lstStyle>
          <a:p>
            <a:r>
              <a:rPr lang="fi-FI"/>
              <a:t>Muokkaa perustyylejä naps.</a:t>
            </a:r>
            <a:endParaRPr lang="fi-FI" dirty="0"/>
          </a:p>
        </p:txBody>
      </p:sp>
      <p:sp>
        <p:nvSpPr>
          <p:cNvPr id="3" name="Sisällön paikkamerkki 2">
            <a:extLst>
              <a:ext uri="{FF2B5EF4-FFF2-40B4-BE49-F238E27FC236}">
                <a16:creationId xmlns:a16="http://schemas.microsoft.com/office/drawing/2014/main" id="{D11D5D98-797A-4F60-B015-C3047BF0302C}"/>
              </a:ext>
            </a:extLst>
          </p:cNvPr>
          <p:cNvSpPr>
            <a:spLocks noGrp="1"/>
          </p:cNvSpPr>
          <p:nvPr>
            <p:ph sz="half" idx="1"/>
          </p:nvPr>
        </p:nvSpPr>
        <p:spPr>
          <a:xfrm>
            <a:off x="630621" y="2168525"/>
            <a:ext cx="5389179" cy="34471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DF5DE7A-3745-4198-8093-E6A6D7F0005F}"/>
              </a:ext>
            </a:extLst>
          </p:cNvPr>
          <p:cNvSpPr>
            <a:spLocks noGrp="1"/>
          </p:cNvSpPr>
          <p:nvPr>
            <p:ph sz="half" idx="2"/>
          </p:nvPr>
        </p:nvSpPr>
        <p:spPr>
          <a:xfrm>
            <a:off x="6172199" y="2168524"/>
            <a:ext cx="5389179" cy="344718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DC0340E2-92DB-4216-9015-8E3563990F67}"/>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37B2EFF6-52B9-400A-94CC-75F49BD2407C}"/>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F4AA9DE-AAEB-4A46-A9CB-CF2591A6F520}"/>
              </a:ext>
            </a:extLst>
          </p:cNvPr>
          <p:cNvSpPr>
            <a:spLocks noGrp="1"/>
          </p:cNvSpPr>
          <p:nvPr>
            <p:ph type="sldNum" sz="quarter" idx="12"/>
          </p:nvPr>
        </p:nvSpPr>
        <p:spPr>
          <a:xfrm>
            <a:off x="8923283" y="6377480"/>
            <a:ext cx="2638096"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94671A-D047-4288-885C-392CF0692F36}"/>
              </a:ext>
            </a:extLst>
          </p:cNvPr>
          <p:cNvSpPr>
            <a:spLocks noGrp="1"/>
          </p:cNvSpPr>
          <p:nvPr>
            <p:ph type="title"/>
          </p:nvPr>
        </p:nvSpPr>
        <p:spPr>
          <a:xfrm>
            <a:off x="606826" y="728664"/>
            <a:ext cx="10978347" cy="1247918"/>
          </a:xfrm>
        </p:spPr>
        <p:txBody>
          <a:bodyPr/>
          <a:lstStyle/>
          <a:p>
            <a:r>
              <a:rPr lang="fi-FI"/>
              <a:t>Muokkaa perustyylejä naps.</a:t>
            </a:r>
            <a:endParaRPr lang="fi-FI" dirty="0"/>
          </a:p>
        </p:txBody>
      </p:sp>
      <p:sp>
        <p:nvSpPr>
          <p:cNvPr id="3" name="Tekstin paikkamerkki 2">
            <a:extLst>
              <a:ext uri="{FF2B5EF4-FFF2-40B4-BE49-F238E27FC236}">
                <a16:creationId xmlns:a16="http://schemas.microsoft.com/office/drawing/2014/main" id="{6E350AA3-1470-43D1-9C93-CE2CD8E20E2F}"/>
              </a:ext>
            </a:extLst>
          </p:cNvPr>
          <p:cNvSpPr>
            <a:spLocks noGrp="1"/>
          </p:cNvSpPr>
          <p:nvPr>
            <p:ph type="body" idx="1"/>
          </p:nvPr>
        </p:nvSpPr>
        <p:spPr>
          <a:xfrm>
            <a:off x="606826" y="1681163"/>
            <a:ext cx="53907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5D63BDE-7DD5-446A-A175-54C65AE446F0}"/>
              </a:ext>
            </a:extLst>
          </p:cNvPr>
          <p:cNvSpPr>
            <a:spLocks noGrp="1"/>
          </p:cNvSpPr>
          <p:nvPr>
            <p:ph sz="half" idx="2"/>
          </p:nvPr>
        </p:nvSpPr>
        <p:spPr>
          <a:xfrm>
            <a:off x="606828" y="2671761"/>
            <a:ext cx="5390748" cy="35179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888E32A7-6CB7-407D-87D4-5BC4EDFF75B3}"/>
              </a:ext>
            </a:extLst>
          </p:cNvPr>
          <p:cNvSpPr>
            <a:spLocks noGrp="1"/>
          </p:cNvSpPr>
          <p:nvPr>
            <p:ph type="body" sz="quarter" idx="3"/>
          </p:nvPr>
        </p:nvSpPr>
        <p:spPr>
          <a:xfrm>
            <a:off x="6172200" y="1681163"/>
            <a:ext cx="5412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9AB3AE4-E96B-45F1-B9A3-8B3051827990}"/>
              </a:ext>
            </a:extLst>
          </p:cNvPr>
          <p:cNvSpPr>
            <a:spLocks noGrp="1"/>
          </p:cNvSpPr>
          <p:nvPr>
            <p:ph sz="quarter" idx="4"/>
          </p:nvPr>
        </p:nvSpPr>
        <p:spPr>
          <a:xfrm>
            <a:off x="6172199" y="2671761"/>
            <a:ext cx="5412973" cy="351790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4376B13D-2AB6-4517-9CD4-599DA9747990}"/>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8" name="Alatunnisteen paikkamerkki 7">
            <a:extLst>
              <a:ext uri="{FF2B5EF4-FFF2-40B4-BE49-F238E27FC236}">
                <a16:creationId xmlns:a16="http://schemas.microsoft.com/office/drawing/2014/main" id="{1CD43A0A-8FA8-4D61-9403-8CD26FD27C5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30C26DE3-4645-4DBD-A7DA-D53AC8C52A38}"/>
              </a:ext>
            </a:extLst>
          </p:cNvPr>
          <p:cNvSpPr>
            <a:spLocks noGrp="1"/>
          </p:cNvSpPr>
          <p:nvPr>
            <p:ph type="sldNum" sz="quarter" idx="12"/>
          </p:nvPr>
        </p:nvSpPr>
        <p:spPr>
          <a:xfrm>
            <a:off x="8923283" y="6377480"/>
            <a:ext cx="2661890"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497BC7-86AA-40F3-9EE0-B6D918A29527}"/>
              </a:ext>
            </a:extLst>
          </p:cNvPr>
          <p:cNvSpPr>
            <a:spLocks noGrp="1"/>
          </p:cNvSpPr>
          <p:nvPr>
            <p:ph type="title"/>
          </p:nvPr>
        </p:nvSpPr>
        <p:spPr>
          <a:xfrm>
            <a:off x="630621" y="728663"/>
            <a:ext cx="10930759" cy="1257155"/>
          </a:xfrm>
        </p:spPr>
        <p:txBody>
          <a:bodyPr/>
          <a:lstStyle/>
          <a:p>
            <a:r>
              <a:rPr lang="fi-FI"/>
              <a:t>Muokkaa perustyylejä naps.</a:t>
            </a:r>
            <a:endParaRPr lang="fi-FI" dirty="0"/>
          </a:p>
        </p:txBody>
      </p:sp>
      <p:sp>
        <p:nvSpPr>
          <p:cNvPr id="3" name="Päivämäärän paikkamerkki 2">
            <a:extLst>
              <a:ext uri="{FF2B5EF4-FFF2-40B4-BE49-F238E27FC236}">
                <a16:creationId xmlns:a16="http://schemas.microsoft.com/office/drawing/2014/main" id="{9DA1C5CC-BB93-4508-AA12-599CA7131E92}"/>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4" name="Alatunnisteen paikkamerkki 3">
            <a:extLst>
              <a:ext uri="{FF2B5EF4-FFF2-40B4-BE49-F238E27FC236}">
                <a16:creationId xmlns:a16="http://schemas.microsoft.com/office/drawing/2014/main" id="{EC95034A-20A4-4E7D-B4F4-90D9881591E7}"/>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DAA10809-9900-4425-A6DE-70E5F592C75A}"/>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6" name="Sisällön paikkamerkki 2">
            <a:extLst>
              <a:ext uri="{FF2B5EF4-FFF2-40B4-BE49-F238E27FC236}">
                <a16:creationId xmlns:a16="http://schemas.microsoft.com/office/drawing/2014/main" id="{2A8FEDEC-E27F-4D30-86D8-F393FF0665B0}"/>
              </a:ext>
            </a:extLst>
          </p:cNvPr>
          <p:cNvSpPr>
            <a:spLocks noGrp="1"/>
          </p:cNvSpPr>
          <p:nvPr>
            <p:ph idx="1"/>
          </p:nvPr>
        </p:nvSpPr>
        <p:spPr>
          <a:xfrm>
            <a:off x="630621" y="2176753"/>
            <a:ext cx="10954552" cy="341124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0A7FDCA-4D03-4C89-9012-FFC529E99C9E}"/>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3" name="Alatunnisteen paikkamerkki 2">
            <a:extLst>
              <a:ext uri="{FF2B5EF4-FFF2-40B4-BE49-F238E27FC236}">
                <a16:creationId xmlns:a16="http://schemas.microsoft.com/office/drawing/2014/main" id="{D409F8A9-3C23-45B0-BEEF-5BF09319AAE3}"/>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06F989E7-D24D-4FFB-876A-C381BA7BDBCF}"/>
              </a:ext>
            </a:extLst>
          </p:cNvPr>
          <p:cNvSpPr>
            <a:spLocks noGrp="1"/>
          </p:cNvSpPr>
          <p:nvPr>
            <p:ph type="sldNum" sz="quarter" idx="12"/>
          </p:nvPr>
        </p:nvSpPr>
        <p:spPr>
          <a:xfrm>
            <a:off x="8923282" y="6377480"/>
            <a:ext cx="2849335" cy="365124"/>
          </a:xfrm>
          <a:prstGeom prst="rect">
            <a:avLst/>
          </a:prstGeom>
        </p:spPr>
        <p:txBody>
          <a:bodyPr/>
          <a:lstStyle/>
          <a:p>
            <a:fld id="{E94375AE-5BA7-473D-90A5-E3F693017495}" type="slidenum">
              <a:rPr lang="fi-FI" smtClean="0"/>
              <a:t>‹#›</a:t>
            </a:fld>
            <a:endParaRPr lang="fi-FI"/>
          </a:p>
        </p:txBody>
      </p:sp>
      <p:sp>
        <p:nvSpPr>
          <p:cNvPr id="5" name="Sisällön paikkamerkki 2">
            <a:extLst>
              <a:ext uri="{FF2B5EF4-FFF2-40B4-BE49-F238E27FC236}">
                <a16:creationId xmlns:a16="http://schemas.microsoft.com/office/drawing/2014/main" id="{56025FDA-0AFC-4A99-B257-1110FC62DBBC}"/>
              </a:ext>
            </a:extLst>
          </p:cNvPr>
          <p:cNvSpPr>
            <a:spLocks noGrp="1"/>
          </p:cNvSpPr>
          <p:nvPr>
            <p:ph idx="1"/>
          </p:nvPr>
        </p:nvSpPr>
        <p:spPr>
          <a:xfrm>
            <a:off x="630621" y="728663"/>
            <a:ext cx="10954552" cy="486386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F3C269-4270-4C65-988E-E9B4F5FD68FD}"/>
              </a:ext>
            </a:extLst>
          </p:cNvPr>
          <p:cNvSpPr>
            <a:spLocks noGrp="1"/>
          </p:cNvSpPr>
          <p:nvPr>
            <p:ph type="title"/>
          </p:nvPr>
        </p:nvSpPr>
        <p:spPr>
          <a:xfrm>
            <a:off x="606828" y="728663"/>
            <a:ext cx="4165198" cy="1275628"/>
          </a:xfrm>
        </p:spPr>
        <p:txBody>
          <a:bodyPr anchor="b"/>
          <a:lstStyle>
            <a:lvl1pPr>
              <a:defRPr sz="3200"/>
            </a:lvl1pPr>
          </a:lstStyle>
          <a:p>
            <a:r>
              <a:rPr lang="fi-FI"/>
              <a:t>Muokkaa perustyylejä naps.</a:t>
            </a:r>
          </a:p>
        </p:txBody>
      </p:sp>
      <p:sp>
        <p:nvSpPr>
          <p:cNvPr id="3" name="Sisällön paikkamerkki 2">
            <a:extLst>
              <a:ext uri="{FF2B5EF4-FFF2-40B4-BE49-F238E27FC236}">
                <a16:creationId xmlns:a16="http://schemas.microsoft.com/office/drawing/2014/main" id="{9B12C414-E1D9-41B6-8E8C-8E6F01241725}"/>
              </a:ext>
            </a:extLst>
          </p:cNvPr>
          <p:cNvSpPr>
            <a:spLocks noGrp="1"/>
          </p:cNvSpPr>
          <p:nvPr>
            <p:ph idx="1"/>
          </p:nvPr>
        </p:nvSpPr>
        <p:spPr>
          <a:xfrm>
            <a:off x="5183187" y="728663"/>
            <a:ext cx="6401985" cy="48685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8" y="2168525"/>
            <a:ext cx="4165198" cy="3428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606827" y="728663"/>
            <a:ext cx="3860802" cy="4868574"/>
          </a:xfrm>
          <a:solidFill>
            <a:schemeClr val="tx1"/>
          </a:soli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 </a:t>
            </a:r>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698538" y="728663"/>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8257310"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Otsikkodia">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280160"/>
            <a:ext cx="10978348" cy="2580640"/>
          </a:xfrm>
        </p:spPr>
        <p:txBody>
          <a:bodyPr anchor="b"/>
          <a:lstStyle>
            <a:lvl1pPr algn="ctr">
              <a:defRPr sz="6000" b="1">
                <a:latin typeface="+mj-lt"/>
                <a:cs typeface="Arial" panose="020B0604020202020204" pitchFamily="34" charset="0"/>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6" y="3968749"/>
            <a:ext cx="10978348" cy="161921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253" y="6345237"/>
            <a:ext cx="3276600" cy="365125"/>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10157" y="6345239"/>
            <a:ext cx="3455894" cy="365123"/>
          </a:xfrm>
          <a:prstGeom prst="rect">
            <a:avLst/>
          </a:prstGeom>
        </p:spPr>
        <p:txBody>
          <a:bodyPr/>
          <a:lstStyle>
            <a:lvl1pP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442661" y="6345238"/>
            <a:ext cx="3142511" cy="365125"/>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EBB1E1F3-B5EA-4A9F-896A-E98CC0E1D698}"/>
              </a:ext>
            </a:extLst>
          </p:cNvPr>
          <p:cNvCxnSpPr>
            <a:cxnSpLocks/>
          </p:cNvCxnSpPr>
          <p:nvPr/>
        </p:nvCxnSpPr>
        <p:spPr>
          <a:xfrm flipV="1">
            <a:off x="606253" y="5587969"/>
            <a:ext cx="10978919" cy="633444"/>
          </a:xfrm>
          <a:prstGeom prst="line">
            <a:avLst/>
          </a:prstGeom>
          <a:ln w="50800" cap="rnd" cmpd="sng">
            <a:solidFill>
              <a:schemeClr val="bg2">
                <a:lumMod val="60000"/>
                <a:lumOff val="4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2" orient="horz" pos="25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Nosto_ja_yksi_pals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7724371" y="718418"/>
            <a:ext cx="3860802" cy="4868574"/>
          </a:xfrm>
          <a:gradFill>
            <a:gsLst>
              <a:gs pos="0">
                <a:schemeClr val="accent1">
                  <a:lumMod val="40000"/>
                  <a:lumOff val="60000"/>
                </a:schemeClr>
              </a:gs>
              <a:gs pos="46000">
                <a:schemeClr val="accent1">
                  <a:lumMod val="60000"/>
                  <a:lumOff val="40000"/>
                </a:schemeClr>
              </a:gs>
              <a:gs pos="100000">
                <a:schemeClr val="accent1"/>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7" y="728663"/>
            <a:ext cx="6886635"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Nosto_ja_yksi_pals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606827" y="728663"/>
            <a:ext cx="3860802" cy="4868574"/>
          </a:xfrm>
          <a:gradFill>
            <a:gsLst>
              <a:gs pos="0">
                <a:schemeClr val="tx2">
                  <a:lumMod val="20000"/>
                  <a:lumOff val="80000"/>
                </a:schemeClr>
              </a:gs>
              <a:gs pos="46000">
                <a:schemeClr val="tx2">
                  <a:lumMod val="60000"/>
                  <a:lumOff val="40000"/>
                </a:schemeClr>
              </a:gs>
              <a:gs pos="100000">
                <a:schemeClr val="tx2"/>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698538" y="728663"/>
            <a:ext cx="6886635"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4165599" y="727653"/>
            <a:ext cx="3860802" cy="4868574"/>
          </a:xfrm>
          <a:gradFill>
            <a:gsLst>
              <a:gs pos="0">
                <a:schemeClr val="accent6">
                  <a:lumMod val="20000"/>
                  <a:lumOff val="80000"/>
                </a:schemeClr>
              </a:gs>
              <a:gs pos="46000">
                <a:schemeClr val="accent6">
                  <a:lumMod val="60000"/>
                  <a:lumOff val="40000"/>
                </a:schemeClr>
              </a:gs>
              <a:gs pos="100000">
                <a:schemeClr val="accent6"/>
              </a:gs>
            </a:gsLst>
            <a:path path="circle">
              <a:fillToRect l="50000" t="130000" r="50000" b="-30000"/>
            </a:path>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606827" y="737898"/>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p:spPr>
        <p:txBody>
          <a:bodyPr/>
          <a:lstStyle/>
          <a:p>
            <a:fld id="{4F542CA0-845B-4BE2-ACC4-2887999AF5F9}" type="datetimeFigureOut">
              <a:rPr lang="fi-FI" smtClean="0"/>
              <a:t>19.12.2018</a:t>
            </a:fld>
            <a:endParaRPr lang="fi-FI"/>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p:spPr>
        <p:txBody>
          <a:bodyPr/>
          <a:lstStyle/>
          <a:p>
            <a:fld id="{E94375AE-5BA7-473D-90A5-E3F693017495}" type="slidenum">
              <a:rPr lang="fi-FI" smtClean="0"/>
              <a:t>‹#›</a:t>
            </a:fld>
            <a:endParaRPr lang="fi-FI"/>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8257310"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Nosto_ja_kaksi_palsta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B12C414-E1D9-41B6-8E8C-8E6F01241725}"/>
              </a:ext>
            </a:extLst>
          </p:cNvPr>
          <p:cNvSpPr>
            <a:spLocks noGrp="1"/>
          </p:cNvSpPr>
          <p:nvPr>
            <p:ph idx="1" hasCustomPrompt="1"/>
          </p:nvPr>
        </p:nvSpPr>
        <p:spPr>
          <a:xfrm>
            <a:off x="7724371" y="728663"/>
            <a:ext cx="3860802" cy="4868574"/>
          </a:xfrm>
          <a:gradFill flip="none" rotWithShape="1">
            <a:gsLst>
              <a:gs pos="0">
                <a:schemeClr val="accent3">
                  <a:lumMod val="40000"/>
                  <a:lumOff val="60000"/>
                </a:schemeClr>
              </a:gs>
              <a:gs pos="100000">
                <a:schemeClr val="accent3"/>
              </a:gs>
            </a:gsLst>
            <a:path path="circle">
              <a:fillToRect l="50000" t="130000" r="50000" b="-30000"/>
            </a:path>
            <a:tileRect/>
          </a:gradFill>
        </p:spPr>
        <p:txBody>
          <a:bodyPr anchor="ctr"/>
          <a:lstStyle>
            <a:lvl1pPr marL="0" indent="0" algn="ctr">
              <a:lnSpc>
                <a:spcPct val="100000"/>
              </a:lnSpc>
              <a:buNone/>
              <a:defRPr sz="4400">
                <a:solidFill>
                  <a:schemeClr val="bg2"/>
                </a:solidFill>
              </a:defRPr>
            </a:lvl1pPr>
            <a:lvl2pPr marL="457200" indent="0">
              <a:buNone/>
              <a:defRPr sz="2800">
                <a:solidFill>
                  <a:schemeClr val="bg2"/>
                </a:solidFill>
              </a:defRPr>
            </a:lvl2pPr>
            <a:lvl3pPr marL="914400" indent="0">
              <a:buNone/>
              <a:defRPr sz="2400">
                <a:solidFill>
                  <a:schemeClr val="bg2"/>
                </a:solidFill>
              </a:defRPr>
            </a:lvl3pPr>
            <a:lvl4pPr marL="1371600" indent="0">
              <a:buNone/>
              <a:defRPr sz="2000">
                <a:solidFill>
                  <a:schemeClr val="bg2"/>
                </a:solidFill>
              </a:defRPr>
            </a:lvl4pPr>
            <a:lvl5pPr marL="1828800" indent="0">
              <a:buNone/>
              <a:defRPr sz="2000">
                <a:solidFill>
                  <a:schemeClr val="bg2"/>
                </a:solidFill>
              </a:defRPr>
            </a:lvl5pPr>
            <a:lvl6pPr>
              <a:defRPr sz="2000"/>
            </a:lvl6pPr>
            <a:lvl7pPr>
              <a:defRPr sz="2000"/>
            </a:lvl7pPr>
            <a:lvl8pPr>
              <a:defRPr sz="2000"/>
            </a:lvl8pPr>
            <a:lvl9pPr>
              <a:defRPr sz="2000"/>
            </a:lvl9pPr>
          </a:lstStyle>
          <a:p>
            <a:pPr lvl="0"/>
            <a:r>
              <a:rPr lang="fi-FI" dirty="0"/>
              <a:t>NOSTO </a:t>
            </a:r>
          </a:p>
          <a:p>
            <a:pPr lvl="0"/>
            <a:r>
              <a:rPr lang="fi-FI" dirty="0" err="1"/>
              <a:t>Lorem</a:t>
            </a:r>
            <a:r>
              <a:rPr lang="fi-FI" dirty="0"/>
              <a:t> </a:t>
            </a:r>
          </a:p>
          <a:p>
            <a:pPr lvl="0"/>
            <a:r>
              <a:rPr lang="fi-FI" dirty="0" err="1"/>
              <a:t>ipsum</a:t>
            </a:r>
            <a:r>
              <a:rPr lang="fi-FI" dirty="0"/>
              <a:t> </a:t>
            </a:r>
            <a:r>
              <a:rPr lang="fi-FI" dirty="0" err="1"/>
              <a:t>dolor</a:t>
            </a:r>
            <a:r>
              <a:rPr lang="fi-FI" dirty="0"/>
              <a:t> </a:t>
            </a:r>
          </a:p>
          <a:p>
            <a:pPr lvl="0"/>
            <a:r>
              <a:rPr lang="fi-FI" dirty="0" err="1"/>
              <a:t>sit</a:t>
            </a:r>
            <a:r>
              <a:rPr lang="fi-FI" dirty="0"/>
              <a:t> </a:t>
            </a:r>
            <a:r>
              <a:rPr lang="fi-FI" dirty="0" err="1"/>
              <a:t>amet</a:t>
            </a:r>
            <a:endParaRPr lang="fi-FI" dirty="0"/>
          </a:p>
        </p:txBody>
      </p:sp>
      <p:sp>
        <p:nvSpPr>
          <p:cNvPr id="4" name="Tekstin paikkamerkki 3">
            <a:extLst>
              <a:ext uri="{FF2B5EF4-FFF2-40B4-BE49-F238E27FC236}">
                <a16:creationId xmlns:a16="http://schemas.microsoft.com/office/drawing/2014/main" id="{6A40B755-1278-451B-9F77-847888CD3C1D}"/>
              </a:ext>
            </a:extLst>
          </p:cNvPr>
          <p:cNvSpPr>
            <a:spLocks noGrp="1"/>
          </p:cNvSpPr>
          <p:nvPr>
            <p:ph type="body" sz="half" idx="2"/>
          </p:nvPr>
        </p:nvSpPr>
        <p:spPr>
          <a:xfrm>
            <a:off x="4165599" y="728663"/>
            <a:ext cx="3327863" cy="4858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B15B1C-4AB3-43AE-BE9F-47BB672E94D1}"/>
              </a:ext>
            </a:extLst>
          </p:cNvPr>
          <p:cNvSpPr>
            <a:spLocks noGrp="1"/>
          </p:cNvSpPr>
          <p:nvPr>
            <p:ph type="dt" sz="half" idx="10"/>
          </p:nvPr>
        </p:nvSpPr>
        <p:spPr>
          <a:xfrm>
            <a:off x="606827" y="6356350"/>
            <a:ext cx="2766994" cy="365124"/>
          </a:xfrm>
          <a:prstGeom prst="rect">
            <a:avLst/>
          </a:prstGeom>
          <a:solidFill>
            <a:schemeClr val="bg2"/>
          </a:solidFill>
        </p:spPr>
        <p:txBody>
          <a:bodyPr/>
          <a:lstStyle/>
          <a:p>
            <a:fld id="{4F542CA0-845B-4BE2-ACC4-2887999AF5F9}" type="datetimeFigureOut">
              <a:rPr lang="fi-FI" smtClean="0"/>
              <a:t>19.12.2018</a:t>
            </a:fld>
            <a:endParaRPr lang="fi-FI" dirty="0"/>
          </a:p>
        </p:txBody>
      </p:sp>
      <p:sp>
        <p:nvSpPr>
          <p:cNvPr id="6" name="Alatunnisteen paikkamerkki 5">
            <a:extLst>
              <a:ext uri="{FF2B5EF4-FFF2-40B4-BE49-F238E27FC236}">
                <a16:creationId xmlns:a16="http://schemas.microsoft.com/office/drawing/2014/main" id="{8E36C0E8-C70B-4BFD-9FB8-B2CB1DB8BC88}"/>
              </a:ext>
            </a:extLst>
          </p:cNvPr>
          <p:cNvSpPr>
            <a:spLocks noGrp="1"/>
          </p:cNvSpPr>
          <p:nvPr>
            <p:ph type="ftr" sz="quarter" idx="11"/>
          </p:nvPr>
        </p:nvSpPr>
        <p:spPr>
          <a:xfrm>
            <a:off x="4038600" y="6356350"/>
            <a:ext cx="4114800" cy="365125"/>
          </a:xfrm>
          <a:prstGeom prst="rect">
            <a:avLst/>
          </a:prstGeom>
          <a:solidFill>
            <a:schemeClr val="bg2"/>
          </a:solidFill>
        </p:spPr>
        <p:txBody>
          <a:bodyPr/>
          <a:lstStyle/>
          <a:p>
            <a:endParaRPr lang="fi-FI" dirty="0"/>
          </a:p>
        </p:txBody>
      </p:sp>
      <p:sp>
        <p:nvSpPr>
          <p:cNvPr id="7" name="Dian numeron paikkamerkki 6">
            <a:extLst>
              <a:ext uri="{FF2B5EF4-FFF2-40B4-BE49-F238E27FC236}">
                <a16:creationId xmlns:a16="http://schemas.microsoft.com/office/drawing/2014/main" id="{FCA47B3E-E921-4628-A3E6-F45143A6BE98}"/>
              </a:ext>
            </a:extLst>
          </p:cNvPr>
          <p:cNvSpPr>
            <a:spLocks noGrp="1"/>
          </p:cNvSpPr>
          <p:nvPr>
            <p:ph type="sldNum" sz="quarter" idx="12"/>
          </p:nvPr>
        </p:nvSpPr>
        <p:spPr>
          <a:xfrm>
            <a:off x="8923282" y="6377480"/>
            <a:ext cx="2661891" cy="365124"/>
          </a:xfrm>
          <a:prstGeom prst="rect">
            <a:avLst/>
          </a:prstGeom>
          <a:solidFill>
            <a:schemeClr val="bg2"/>
          </a:solidFill>
        </p:spPr>
        <p:txBody>
          <a:bodyPr/>
          <a:lstStyle/>
          <a:p>
            <a:fld id="{E94375AE-5BA7-473D-90A5-E3F693017495}" type="slidenum">
              <a:rPr lang="fi-FI" smtClean="0"/>
              <a:t>‹#›</a:t>
            </a:fld>
            <a:endParaRPr lang="fi-FI" dirty="0"/>
          </a:p>
        </p:txBody>
      </p:sp>
      <p:sp>
        <p:nvSpPr>
          <p:cNvPr id="8" name="Tekstin paikkamerkki 3">
            <a:extLst>
              <a:ext uri="{FF2B5EF4-FFF2-40B4-BE49-F238E27FC236}">
                <a16:creationId xmlns:a16="http://schemas.microsoft.com/office/drawing/2014/main" id="{EEBB48F4-3887-43B1-A9AB-B28DBAA9D233}"/>
              </a:ext>
            </a:extLst>
          </p:cNvPr>
          <p:cNvSpPr>
            <a:spLocks noGrp="1"/>
          </p:cNvSpPr>
          <p:nvPr>
            <p:ph type="body" sz="half" idx="13"/>
          </p:nvPr>
        </p:nvSpPr>
        <p:spPr>
          <a:xfrm>
            <a:off x="606827" y="728663"/>
            <a:ext cx="3327863" cy="48675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04B449-FCC1-476B-B162-34FB813CB626}"/>
              </a:ext>
            </a:extLst>
          </p:cNvPr>
          <p:cNvSpPr>
            <a:spLocks noGrp="1"/>
          </p:cNvSpPr>
          <p:nvPr>
            <p:ph type="ctrTitle"/>
          </p:nvPr>
        </p:nvSpPr>
        <p:spPr>
          <a:xfrm>
            <a:off x="606827" y="1544319"/>
            <a:ext cx="10978348" cy="2289494"/>
          </a:xfrm>
        </p:spPr>
        <p:txBody>
          <a:bodyPr anchor="b"/>
          <a:lstStyle>
            <a:lvl1pPr algn="ctr">
              <a:defRPr sz="6000" b="1">
                <a:latin typeface="+mj-lt"/>
                <a:cs typeface="Arial" panose="020B0604020202020204" pitchFamily="34" charset="0"/>
              </a:defRPr>
            </a:lvl1pPr>
          </a:lstStyle>
          <a:p>
            <a:r>
              <a:rPr lang="fi-FI"/>
              <a:t>Muokkaa perustyylejä naps.</a:t>
            </a:r>
            <a:endParaRPr lang="fi-FI" dirty="0"/>
          </a:p>
        </p:txBody>
      </p:sp>
      <p:sp>
        <p:nvSpPr>
          <p:cNvPr id="3" name="Alaotsikko 2">
            <a:extLst>
              <a:ext uri="{FF2B5EF4-FFF2-40B4-BE49-F238E27FC236}">
                <a16:creationId xmlns:a16="http://schemas.microsoft.com/office/drawing/2014/main" id="{5EFE4B7D-7486-4AAF-A7CF-FEE1F2564F8C}"/>
              </a:ext>
            </a:extLst>
          </p:cNvPr>
          <p:cNvSpPr>
            <a:spLocks noGrp="1"/>
          </p:cNvSpPr>
          <p:nvPr>
            <p:ph type="subTitle" idx="1"/>
          </p:nvPr>
        </p:nvSpPr>
        <p:spPr>
          <a:xfrm>
            <a:off x="606826" y="3933825"/>
            <a:ext cx="10978348" cy="165414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B9714230-53A7-49C6-AB98-F6F5E8A2F191}"/>
              </a:ext>
            </a:extLst>
          </p:cNvPr>
          <p:cNvSpPr>
            <a:spLocks noGrp="1"/>
          </p:cNvSpPr>
          <p:nvPr>
            <p:ph type="dt" sz="half" idx="10"/>
          </p:nvPr>
        </p:nvSpPr>
        <p:spPr>
          <a:xfrm>
            <a:off x="606821" y="6345238"/>
            <a:ext cx="3209271" cy="365124"/>
          </a:xfrm>
          <a:prstGeom prst="rect">
            <a:avLst/>
          </a:prstGeom>
        </p:spPr>
        <p:txBody>
          <a:bodyPr/>
          <a:lstStyle>
            <a:lvl1pPr algn="l">
              <a:defRPr>
                <a:solidFill>
                  <a:schemeClr val="tx2"/>
                </a:solidFill>
              </a:defRPr>
            </a:lvl1pPr>
          </a:lstStyle>
          <a:p>
            <a:fld id="{48A87A34-81AB-432B-8DAE-1953F412C126}" type="datetimeFigureOut">
              <a:rPr lang="en-US" smtClean="0"/>
              <a:pPr/>
              <a:t>12/19/2018</a:t>
            </a:fld>
            <a:endParaRPr lang="en-US"/>
          </a:p>
        </p:txBody>
      </p:sp>
      <p:sp>
        <p:nvSpPr>
          <p:cNvPr id="5" name="Alatunnisteen paikkamerkki 4">
            <a:extLst>
              <a:ext uri="{FF2B5EF4-FFF2-40B4-BE49-F238E27FC236}">
                <a16:creationId xmlns:a16="http://schemas.microsoft.com/office/drawing/2014/main" id="{FFB2F9D9-54DC-40B1-A615-93374DD88C60}"/>
              </a:ext>
            </a:extLst>
          </p:cNvPr>
          <p:cNvSpPr>
            <a:spLocks noGrp="1"/>
          </p:cNvSpPr>
          <p:nvPr>
            <p:ph type="ftr" sz="quarter" idx="11"/>
          </p:nvPr>
        </p:nvSpPr>
        <p:spPr>
          <a:xfrm>
            <a:off x="4460756" y="6345238"/>
            <a:ext cx="3209271" cy="365124"/>
          </a:xfrm>
          <a:prstGeom prst="rect">
            <a:avLst/>
          </a:prstGeom>
        </p:spPr>
        <p:txBody>
          <a:bodyPr/>
          <a:lstStyle>
            <a:lvl1pPr algn="ctr">
              <a:defRPr>
                <a:solidFill>
                  <a:schemeClr val="tx2"/>
                </a:solidFill>
              </a:defRPr>
            </a:lvl1pPr>
          </a:lstStyle>
          <a:p>
            <a:endParaRPr lang="en-US"/>
          </a:p>
        </p:txBody>
      </p:sp>
      <p:sp>
        <p:nvSpPr>
          <p:cNvPr id="6" name="Dian numeron paikkamerkki 5">
            <a:extLst>
              <a:ext uri="{FF2B5EF4-FFF2-40B4-BE49-F238E27FC236}">
                <a16:creationId xmlns:a16="http://schemas.microsoft.com/office/drawing/2014/main" id="{93308260-5304-483F-A84A-5DDA583853C4}"/>
              </a:ext>
            </a:extLst>
          </p:cNvPr>
          <p:cNvSpPr>
            <a:spLocks noGrp="1"/>
          </p:cNvSpPr>
          <p:nvPr>
            <p:ph type="sldNum" sz="quarter" idx="12"/>
          </p:nvPr>
        </p:nvSpPr>
        <p:spPr>
          <a:xfrm>
            <a:off x="8375901" y="6345239"/>
            <a:ext cx="3209271" cy="365124"/>
          </a:xfrm>
          <a:prstGeom prst="rect">
            <a:avLst/>
          </a:prstGeom>
        </p:spPr>
        <p:txBody>
          <a:bodyPr/>
          <a:lstStyle>
            <a:lvl1pPr algn="r">
              <a:defRPr>
                <a:solidFill>
                  <a:schemeClr val="tx2"/>
                </a:solidFill>
              </a:defRPr>
            </a:lvl1pPr>
          </a:lstStyle>
          <a:p>
            <a:fld id="{6D22F896-40B5-4ADD-8801-0D06FADFA095}" type="slidenum">
              <a:rPr lang="en-US" smtClean="0"/>
              <a:pPr/>
              <a:t>‹#›</a:t>
            </a:fld>
            <a:endParaRPr lang="en-US"/>
          </a:p>
        </p:txBody>
      </p:sp>
      <p:cxnSp>
        <p:nvCxnSpPr>
          <p:cNvPr id="10" name="Suora yhdysviiva 9">
            <a:extLst>
              <a:ext uri="{FF2B5EF4-FFF2-40B4-BE49-F238E27FC236}">
                <a16:creationId xmlns:a16="http://schemas.microsoft.com/office/drawing/2014/main" id="{A6704881-4EAA-42EB-96C1-BA7AC682ACFC}"/>
              </a:ext>
            </a:extLst>
          </p:cNvPr>
          <p:cNvCxnSpPr>
            <a:cxnSpLocks/>
          </p:cNvCxnSpPr>
          <p:nvPr/>
        </p:nvCxnSpPr>
        <p:spPr>
          <a:xfrm flipV="1">
            <a:off x="606253" y="5587969"/>
            <a:ext cx="10978919" cy="633444"/>
          </a:xfrm>
          <a:prstGeom prst="line">
            <a:avLst/>
          </a:prstGeom>
          <a:ln w="50800" cap="rnd" cmpd="sng">
            <a:solidFill>
              <a:schemeClr val="accent6">
                <a:lumMod val="40000"/>
                <a:lumOff val="60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4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8A87A34-81AB-432B-8DAE-1953F412C126}" type="datetimeFigureOut">
              <a:rPr lang="en-US" smtClean="0"/>
              <a:t>12/19/2018</a:t>
            </a:fld>
            <a:endParaRPr lang="en-US"/>
          </a:p>
        </p:txBody>
      </p:sp>
      <p:sp>
        <p:nvSpPr>
          <p:cNvPr id="5" name="Alatunnisteen paikkamerkki 4"/>
          <p:cNvSpPr>
            <a:spLocks noGrp="1"/>
          </p:cNvSpPr>
          <p:nvPr>
            <p:ph type="ftr" sz="quarter" idx="11"/>
          </p:nvPr>
        </p:nvSpPr>
        <p:spPr/>
        <p:txBody>
          <a:bodyPr/>
          <a:lstStyle/>
          <a:p>
            <a:endParaRPr lang="en-US"/>
          </a:p>
        </p:txBody>
      </p:sp>
      <p:sp>
        <p:nvSpPr>
          <p:cNvPr id="6" name="Dian numeron paikkamerkki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8910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12.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5.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8.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9.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7000">
              <a:srgbClr val="0083D7"/>
            </a:gs>
            <a:gs pos="88000">
              <a:schemeClr val="bg1"/>
            </a:gs>
            <a:gs pos="61000">
              <a:srgbClr val="0063A3"/>
            </a:gs>
            <a:gs pos="0">
              <a:schemeClr val="accent1">
                <a:lumMod val="40000"/>
                <a:lumOff val="60000"/>
              </a:schemeClr>
            </a:gs>
            <a:gs pos="20000">
              <a:schemeClr val="accent1"/>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58546" y="945932"/>
            <a:ext cx="11023854" cy="1522492"/>
          </a:xfrm>
          <a:prstGeom prst="rect">
            <a:avLst/>
          </a:prstGeom>
        </p:spPr>
        <p:txBody>
          <a:bodyPr vert="horz" lIns="91440" tIns="45720" rIns="91440" bIns="45720" rtlCol="0" anchor="b" anchorCtr="0">
            <a:noAutofit/>
          </a:bodyPr>
          <a:lstStyle/>
          <a:p>
            <a:pPr rtl="0"/>
            <a:r>
              <a:rPr lang="fi-FI" dirty="0"/>
              <a:t>Pääotsikko tähän </a:t>
            </a:r>
            <a:br>
              <a:rPr lang="fi-FI" dirty="0"/>
            </a:br>
            <a:r>
              <a:rPr lang="fi-FI" dirty="0" err="1"/>
              <a:t>maks</a:t>
            </a:r>
            <a:r>
              <a:rPr lang="fi-FI" dirty="0"/>
              <a:t>. kahdelle riville</a:t>
            </a:r>
          </a:p>
        </p:txBody>
      </p:sp>
      <p:sp>
        <p:nvSpPr>
          <p:cNvPr id="3" name="Tekstin paikkamerkki 2"/>
          <p:cNvSpPr>
            <a:spLocks noGrp="1"/>
          </p:cNvSpPr>
          <p:nvPr>
            <p:ph type="body" idx="1"/>
          </p:nvPr>
        </p:nvSpPr>
        <p:spPr>
          <a:xfrm>
            <a:off x="558546" y="2889250"/>
            <a:ext cx="11023854" cy="2586889"/>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
        <p:nvSpPr>
          <p:cNvPr id="21" name="Päivämäärän paikkamerkki 3">
            <a:extLst>
              <a:ext uri="{FF2B5EF4-FFF2-40B4-BE49-F238E27FC236}">
                <a16:creationId xmlns:a16="http://schemas.microsoft.com/office/drawing/2014/main" id="{AAC876D0-CBBF-4F33-A559-6FDACCA4D7A1}"/>
              </a:ext>
            </a:extLst>
          </p:cNvPr>
          <p:cNvSpPr>
            <a:spLocks noGrp="1"/>
          </p:cNvSpPr>
          <p:nvPr>
            <p:ph type="dt" sz="half" idx="2"/>
          </p:nvPr>
        </p:nvSpPr>
        <p:spPr>
          <a:xfrm>
            <a:off x="558546" y="6345236"/>
            <a:ext cx="3257550" cy="365126"/>
          </a:xfrm>
          <a:prstGeom prst="rect">
            <a:avLst/>
          </a:prstGeom>
        </p:spPr>
        <p:txBody>
          <a:bodyPr/>
          <a:lstStyle>
            <a:lvl1pPr algn="l">
              <a:defRPr sz="1400">
                <a:solidFill>
                  <a:schemeClr val="tx2"/>
                </a:solidFill>
              </a:defRPr>
            </a:lvl1pPr>
          </a:lstStyle>
          <a:p>
            <a:fld id="{48A87A34-81AB-432B-8DAE-1953F412C126}" type="datetimeFigureOut">
              <a:rPr lang="en-US" smtClean="0"/>
              <a:pPr/>
              <a:t>12/19/2018</a:t>
            </a:fld>
            <a:endParaRPr lang="en-US"/>
          </a:p>
        </p:txBody>
      </p:sp>
      <p:sp>
        <p:nvSpPr>
          <p:cNvPr id="22" name="Alatunnisteen paikkamerkki 4">
            <a:extLst>
              <a:ext uri="{FF2B5EF4-FFF2-40B4-BE49-F238E27FC236}">
                <a16:creationId xmlns:a16="http://schemas.microsoft.com/office/drawing/2014/main" id="{D933D872-1F02-4E79-83CE-68ED697EAA1A}"/>
              </a:ext>
            </a:extLst>
          </p:cNvPr>
          <p:cNvSpPr>
            <a:spLocks noGrp="1"/>
          </p:cNvSpPr>
          <p:nvPr>
            <p:ph type="ftr" sz="quarter" idx="3"/>
          </p:nvPr>
        </p:nvSpPr>
        <p:spPr>
          <a:xfrm>
            <a:off x="4329953" y="6345238"/>
            <a:ext cx="3524741" cy="365124"/>
          </a:xfrm>
          <a:prstGeom prst="rect">
            <a:avLst/>
          </a:prstGeom>
        </p:spPr>
        <p:txBody>
          <a:bodyPr/>
          <a:lstStyle>
            <a:lvl1pPr algn="ctr">
              <a:defRPr sz="1400">
                <a:solidFill>
                  <a:schemeClr val="tx2"/>
                </a:solidFill>
              </a:defRPr>
            </a:lvl1pPr>
          </a:lstStyle>
          <a:p>
            <a:endParaRPr lang="en-US"/>
          </a:p>
        </p:txBody>
      </p:sp>
      <p:sp>
        <p:nvSpPr>
          <p:cNvPr id="23" name="Dian numeron paikkamerkki 5">
            <a:extLst>
              <a:ext uri="{FF2B5EF4-FFF2-40B4-BE49-F238E27FC236}">
                <a16:creationId xmlns:a16="http://schemas.microsoft.com/office/drawing/2014/main" id="{8809E8A7-FDB5-420F-9993-5F50C679D665}"/>
              </a:ext>
            </a:extLst>
          </p:cNvPr>
          <p:cNvSpPr>
            <a:spLocks noGrp="1"/>
          </p:cNvSpPr>
          <p:nvPr>
            <p:ph type="sldNum" sz="quarter" idx="4"/>
          </p:nvPr>
        </p:nvSpPr>
        <p:spPr>
          <a:xfrm>
            <a:off x="8375904" y="6345238"/>
            <a:ext cx="3206496" cy="365124"/>
          </a:xfrm>
          <a:prstGeom prst="rect">
            <a:avLst/>
          </a:prstGeom>
        </p:spPr>
        <p:txBody>
          <a:bodyPr/>
          <a:lstStyle>
            <a:lvl1pPr algn="r">
              <a:defRPr sz="1400">
                <a:solidFill>
                  <a:schemeClr val="tx2"/>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100911241"/>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ctr" defTabSz="914400" rtl="0" eaLnBrk="1" latinLnBrk="0" hangingPunct="1">
        <a:spcBef>
          <a:spcPct val="0"/>
        </a:spcBef>
        <a:buNone/>
        <a:defRPr sz="6000" b="0" kern="1200">
          <a:solidFill>
            <a:schemeClr val="tx2"/>
          </a:solidFill>
          <a:effectLst/>
          <a:latin typeface="+mj-lt"/>
          <a:ea typeface="+mj-ea"/>
          <a:cs typeface="+mj-cs"/>
        </a:defRPr>
      </a:lvl1pPr>
    </p:titleStyle>
    <p:bodyStyle>
      <a:lvl1pPr marL="0" indent="0" algn="l" defTabSz="914400" rtl="0" eaLnBrk="1" latinLnBrk="0" hangingPunct="1">
        <a:lnSpc>
          <a:spcPct val="150000"/>
        </a:lnSpc>
        <a:spcBef>
          <a:spcPts val="600"/>
        </a:spcBef>
        <a:spcAft>
          <a:spcPts val="600"/>
        </a:spcAft>
        <a:buFontTx/>
        <a:buNone/>
        <a:defRPr lang="en-US" sz="2400" kern="1200" dirty="0">
          <a:solidFill>
            <a:schemeClr val="tx2"/>
          </a:solidFill>
          <a:latin typeface="+mn-lt"/>
          <a:ea typeface="+mn-ea"/>
          <a:cs typeface="+mn-cs"/>
        </a:defRPr>
      </a:lvl1pPr>
      <a:lvl2pPr marL="228600" indent="-228600" algn="l" defTabSz="914400" rtl="0" eaLnBrk="1" latinLnBrk="0" hangingPunct="1">
        <a:lnSpc>
          <a:spcPct val="150000"/>
        </a:lnSpc>
        <a:spcBef>
          <a:spcPts val="6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1430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97">
          <p15:clr>
            <a:srgbClr val="F26B43"/>
          </p15:clr>
        </p15:guide>
        <p15:guide id="2" orient="horz" pos="1820">
          <p15:clr>
            <a:srgbClr val="F26B43"/>
          </p15:clr>
        </p15:guide>
        <p15:guide id="3" orient="horz" pos="136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8000">
              <a:schemeClr val="bg2"/>
            </a:gs>
            <a:gs pos="73000">
              <a:schemeClr val="bg2">
                <a:lumMod val="60000"/>
                <a:lumOff val="4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02158" y="728663"/>
            <a:ext cx="11099292" cy="1739761"/>
          </a:xfrm>
          <a:prstGeom prst="rect">
            <a:avLst/>
          </a:prstGeom>
        </p:spPr>
        <p:txBody>
          <a:bodyPr vert="horz" lIns="91440" tIns="45720" rIns="91440" bIns="45720" rtlCol="0" anchor="b" anchorCtr="0">
            <a:noAutofit/>
          </a:bodyPr>
          <a:lstStyle/>
          <a:p>
            <a:pPr rtl="0"/>
            <a:r>
              <a:rPr lang="fi-FI" dirty="0"/>
              <a:t>Pääotsikko tähän </a:t>
            </a:r>
            <a:br>
              <a:rPr lang="fi-FI" dirty="0"/>
            </a:br>
            <a:r>
              <a:rPr lang="fi-FI" dirty="0" err="1"/>
              <a:t>maks</a:t>
            </a:r>
            <a:r>
              <a:rPr lang="fi-FI" dirty="0"/>
              <a:t>. kahdelle riville</a:t>
            </a:r>
          </a:p>
        </p:txBody>
      </p:sp>
      <p:sp>
        <p:nvSpPr>
          <p:cNvPr id="3" name="Tekstin paikkamerkki 2"/>
          <p:cNvSpPr>
            <a:spLocks noGrp="1"/>
          </p:cNvSpPr>
          <p:nvPr>
            <p:ph type="body" idx="1"/>
          </p:nvPr>
        </p:nvSpPr>
        <p:spPr>
          <a:xfrm>
            <a:off x="502158" y="2889250"/>
            <a:ext cx="11080242" cy="2698750"/>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
        <p:nvSpPr>
          <p:cNvPr id="21" name="Päivämäärän paikkamerkki 3">
            <a:extLst>
              <a:ext uri="{FF2B5EF4-FFF2-40B4-BE49-F238E27FC236}">
                <a16:creationId xmlns:a16="http://schemas.microsoft.com/office/drawing/2014/main" id="{AAC876D0-CBBF-4F33-A559-6FDACCA4D7A1}"/>
              </a:ext>
            </a:extLst>
          </p:cNvPr>
          <p:cNvSpPr>
            <a:spLocks noGrp="1"/>
          </p:cNvSpPr>
          <p:nvPr>
            <p:ph type="dt" sz="half" idx="2"/>
          </p:nvPr>
        </p:nvSpPr>
        <p:spPr>
          <a:xfrm>
            <a:off x="502158" y="6345238"/>
            <a:ext cx="3276600" cy="365125"/>
          </a:xfrm>
          <a:prstGeom prst="rect">
            <a:avLst/>
          </a:prstGeom>
        </p:spPr>
        <p:txBody>
          <a:bodyPr/>
          <a:lstStyle>
            <a:lvl1pPr algn="l">
              <a:defRPr sz="1400">
                <a:solidFill>
                  <a:schemeClr val="tx2"/>
                </a:solidFill>
              </a:defRPr>
            </a:lvl1pPr>
          </a:lstStyle>
          <a:p>
            <a:fld id="{A0999558-C9DB-408C-8D84-1AEF97ACB6B0}" type="datetimeFigureOut">
              <a:rPr lang="fi-FI" smtClean="0"/>
              <a:pPr/>
              <a:t>19.12.2018</a:t>
            </a:fld>
            <a:endParaRPr lang="fi-FI" dirty="0"/>
          </a:p>
        </p:txBody>
      </p:sp>
      <p:sp>
        <p:nvSpPr>
          <p:cNvPr id="22" name="Alatunnisteen paikkamerkki 4">
            <a:extLst>
              <a:ext uri="{FF2B5EF4-FFF2-40B4-BE49-F238E27FC236}">
                <a16:creationId xmlns:a16="http://schemas.microsoft.com/office/drawing/2014/main" id="{D933D872-1F02-4E79-83CE-68ED697EAA1A}"/>
              </a:ext>
            </a:extLst>
          </p:cNvPr>
          <p:cNvSpPr>
            <a:spLocks noGrp="1"/>
          </p:cNvSpPr>
          <p:nvPr>
            <p:ph type="ftr" sz="quarter" idx="3"/>
          </p:nvPr>
        </p:nvSpPr>
        <p:spPr>
          <a:xfrm>
            <a:off x="4610862" y="6345239"/>
            <a:ext cx="2895600" cy="365125"/>
          </a:xfrm>
          <a:prstGeom prst="rect">
            <a:avLst/>
          </a:prstGeom>
        </p:spPr>
        <p:txBody>
          <a:bodyPr/>
          <a:lstStyle>
            <a:lvl1pPr>
              <a:defRPr sz="1400">
                <a:solidFill>
                  <a:schemeClr val="tx2"/>
                </a:solidFill>
              </a:defRPr>
            </a:lvl1pPr>
          </a:lstStyle>
          <a:p>
            <a:endParaRPr lang="fi-FI" dirty="0"/>
          </a:p>
        </p:txBody>
      </p:sp>
      <p:sp>
        <p:nvSpPr>
          <p:cNvPr id="23" name="Dian numeron paikkamerkki 5">
            <a:extLst>
              <a:ext uri="{FF2B5EF4-FFF2-40B4-BE49-F238E27FC236}">
                <a16:creationId xmlns:a16="http://schemas.microsoft.com/office/drawing/2014/main" id="{8809E8A7-FDB5-420F-9993-5F50C679D665}"/>
              </a:ext>
            </a:extLst>
          </p:cNvPr>
          <p:cNvSpPr>
            <a:spLocks noGrp="1"/>
          </p:cNvSpPr>
          <p:nvPr>
            <p:ph type="sldNum" sz="quarter" idx="4"/>
          </p:nvPr>
        </p:nvSpPr>
        <p:spPr>
          <a:xfrm>
            <a:off x="8338566" y="6345239"/>
            <a:ext cx="3276600" cy="365125"/>
          </a:xfrm>
          <a:prstGeom prst="rect">
            <a:avLst/>
          </a:prstGeom>
        </p:spPr>
        <p:txBody>
          <a:bodyPr/>
          <a:lstStyle>
            <a:lvl1pPr algn="r">
              <a:defRPr sz="1400">
                <a:solidFill>
                  <a:schemeClr val="tx2"/>
                </a:solidFill>
              </a:defRPr>
            </a:lvl1pPr>
          </a:lstStyle>
          <a:p>
            <a:fld id="{BD1DF289-7D15-4304-A2F4-AC2493BEA814}" type="slidenum">
              <a:rPr lang="fi-FI" smtClean="0"/>
              <a:pPr/>
              <a:t>‹#›</a:t>
            </a:fld>
            <a:endParaRPr lang="fi-FI" dirty="0"/>
          </a:p>
        </p:txBody>
      </p:sp>
    </p:spTree>
    <p:extLst>
      <p:ext uri="{BB962C8B-B14F-4D97-AF65-F5344CB8AC3E}">
        <p14:creationId xmlns:p14="http://schemas.microsoft.com/office/powerpoint/2010/main" val="854923412"/>
      </p:ext>
    </p:extLst>
  </p:cSld>
  <p:clrMap bg1="dk1" tx1="lt1" bg2="dk2" tx2="lt2" accent1="accent1" accent2="accent2" accent3="accent3" accent4="accent4" accent5="accent5" accent6="accent6" hlink="hlink" folHlink="folHlink"/>
  <p:sldLayoutIdLst>
    <p:sldLayoutId id="2147483762" r:id="rId1"/>
  </p:sldLayoutIdLst>
  <p:txStyles>
    <p:titleStyle>
      <a:lvl1pPr algn="ctr" defTabSz="914400" rtl="0" eaLnBrk="1" latinLnBrk="0" hangingPunct="1">
        <a:spcBef>
          <a:spcPct val="0"/>
        </a:spcBef>
        <a:buNone/>
        <a:defRPr sz="6000" b="0" kern="1200">
          <a:solidFill>
            <a:schemeClr val="tx2"/>
          </a:solidFill>
          <a:effectLst/>
          <a:latin typeface="+mj-lt"/>
          <a:ea typeface="+mj-ea"/>
          <a:cs typeface="+mj-cs"/>
        </a:defRPr>
      </a:lvl1pPr>
    </p:titleStyle>
    <p:bodyStyle>
      <a:lvl1pPr marL="0" indent="0" algn="l" defTabSz="914400" rtl="0" eaLnBrk="1" latinLnBrk="0" hangingPunct="1">
        <a:lnSpc>
          <a:spcPct val="150000"/>
        </a:lnSpc>
        <a:spcBef>
          <a:spcPts val="600"/>
        </a:spcBef>
        <a:spcAft>
          <a:spcPts val="600"/>
        </a:spcAft>
        <a:buFontTx/>
        <a:buNone/>
        <a:defRPr lang="en-US" sz="2400" kern="1200" dirty="0">
          <a:solidFill>
            <a:schemeClr val="tx2"/>
          </a:solidFill>
          <a:latin typeface="+mn-lt"/>
          <a:ea typeface="+mn-ea"/>
          <a:cs typeface="+mn-cs"/>
        </a:defRPr>
      </a:lvl1pPr>
      <a:lvl2pPr marL="228600" indent="-228600" algn="l" defTabSz="914400" rtl="0" eaLnBrk="1" latinLnBrk="0" hangingPunct="1">
        <a:lnSpc>
          <a:spcPct val="150000"/>
        </a:lnSpc>
        <a:spcBef>
          <a:spcPts val="6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1430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p15:clr>
            <a:srgbClr val="F26B43"/>
          </p15:clr>
        </p15:guide>
        <p15:guide id="2" pos="3840">
          <p15:clr>
            <a:srgbClr val="F26B43"/>
          </p15:clr>
        </p15:guide>
        <p15:guide id="3" orient="horz" pos="1366">
          <p15:clr>
            <a:srgbClr val="F26B43"/>
          </p15:clr>
        </p15:guide>
        <p15:guide id="4" orient="horz" pos="182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Päivämäärän paikkamerkki 3">
            <a:extLst>
              <a:ext uri="{FF2B5EF4-FFF2-40B4-BE49-F238E27FC236}">
                <a16:creationId xmlns:a16="http://schemas.microsoft.com/office/drawing/2014/main" id="{F12BF3AB-AD96-416F-A229-F301DD790D2A}"/>
              </a:ext>
            </a:extLst>
          </p:cNvPr>
          <p:cNvSpPr>
            <a:spLocks noGrp="1"/>
          </p:cNvSpPr>
          <p:nvPr>
            <p:ph type="dt" sz="half" idx="2"/>
          </p:nvPr>
        </p:nvSpPr>
        <p:spPr>
          <a:xfrm>
            <a:off x="539496" y="6345238"/>
            <a:ext cx="3276600" cy="365125"/>
          </a:xfrm>
          <a:prstGeom prst="rect">
            <a:avLst/>
          </a:prstGeom>
        </p:spPr>
        <p:txBody>
          <a:bodyPr/>
          <a:lstStyle>
            <a:lvl1pPr algn="l">
              <a:defRPr sz="1400">
                <a:solidFill>
                  <a:schemeClr val="tx2"/>
                </a:solidFill>
              </a:defRPr>
            </a:lvl1pPr>
          </a:lstStyle>
          <a:p>
            <a:fld id="{A0999558-C9DB-408C-8D84-1AEF97ACB6B0}" type="datetimeFigureOut">
              <a:rPr lang="fi-FI" smtClean="0"/>
              <a:pPr/>
              <a:t>19.12.2018</a:t>
            </a:fld>
            <a:endParaRPr lang="fi-FI" dirty="0"/>
          </a:p>
        </p:txBody>
      </p:sp>
      <p:sp>
        <p:nvSpPr>
          <p:cNvPr id="7" name="Alatunnisteen paikkamerkki 4">
            <a:extLst>
              <a:ext uri="{FF2B5EF4-FFF2-40B4-BE49-F238E27FC236}">
                <a16:creationId xmlns:a16="http://schemas.microsoft.com/office/drawing/2014/main" id="{411FA829-FA7A-4AEB-BB6A-A130C428B35E}"/>
              </a:ext>
            </a:extLst>
          </p:cNvPr>
          <p:cNvSpPr>
            <a:spLocks noGrp="1"/>
          </p:cNvSpPr>
          <p:nvPr>
            <p:ph type="ftr" sz="quarter" idx="3"/>
          </p:nvPr>
        </p:nvSpPr>
        <p:spPr>
          <a:xfrm>
            <a:off x="4267200" y="6345240"/>
            <a:ext cx="3653118" cy="365123"/>
          </a:xfrm>
          <a:prstGeom prst="rect">
            <a:avLst/>
          </a:prstGeom>
        </p:spPr>
        <p:txBody>
          <a:bodyPr/>
          <a:lstStyle>
            <a:lvl1pPr algn="ctr">
              <a:defRPr sz="1400">
                <a:solidFill>
                  <a:schemeClr val="tx2"/>
                </a:solidFill>
              </a:defRPr>
            </a:lvl1pPr>
          </a:lstStyle>
          <a:p>
            <a:endParaRPr lang="fi-FI" dirty="0"/>
          </a:p>
        </p:txBody>
      </p:sp>
      <p:sp>
        <p:nvSpPr>
          <p:cNvPr id="8" name="Dian numeron paikkamerkki 5">
            <a:extLst>
              <a:ext uri="{FF2B5EF4-FFF2-40B4-BE49-F238E27FC236}">
                <a16:creationId xmlns:a16="http://schemas.microsoft.com/office/drawing/2014/main" id="{2588977E-9526-45E1-9268-E82224A978A7}"/>
              </a:ext>
            </a:extLst>
          </p:cNvPr>
          <p:cNvSpPr>
            <a:spLocks noGrp="1"/>
          </p:cNvSpPr>
          <p:nvPr>
            <p:ph type="sldNum" sz="quarter" idx="4"/>
          </p:nvPr>
        </p:nvSpPr>
        <p:spPr>
          <a:xfrm>
            <a:off x="8375904" y="6345239"/>
            <a:ext cx="3276600" cy="365125"/>
          </a:xfrm>
          <a:prstGeom prst="rect">
            <a:avLst/>
          </a:prstGeom>
        </p:spPr>
        <p:txBody>
          <a:bodyPr/>
          <a:lstStyle>
            <a:lvl1pPr algn="r">
              <a:defRPr sz="1400">
                <a:solidFill>
                  <a:schemeClr val="tx2"/>
                </a:solidFill>
              </a:defRPr>
            </a:lvl1pPr>
          </a:lstStyle>
          <a:p>
            <a:fld id="{BD1DF289-7D15-4304-A2F4-AC2493BEA814}" type="slidenum">
              <a:rPr lang="fi-FI" smtClean="0"/>
              <a:pPr/>
              <a:t>‹#›</a:t>
            </a:fld>
            <a:endParaRPr lang="fi-FI" dirty="0"/>
          </a:p>
        </p:txBody>
      </p:sp>
      <p:sp>
        <p:nvSpPr>
          <p:cNvPr id="11" name="Otsikon paikkamerkki 1">
            <a:extLst>
              <a:ext uri="{FF2B5EF4-FFF2-40B4-BE49-F238E27FC236}">
                <a16:creationId xmlns:a16="http://schemas.microsoft.com/office/drawing/2014/main" id="{34033DAD-9688-4733-AC45-A1B82E57D714}"/>
              </a:ext>
            </a:extLst>
          </p:cNvPr>
          <p:cNvSpPr>
            <a:spLocks noGrp="1"/>
          </p:cNvSpPr>
          <p:nvPr>
            <p:ph type="title"/>
          </p:nvPr>
        </p:nvSpPr>
        <p:spPr>
          <a:xfrm>
            <a:off x="539496" y="750035"/>
            <a:ext cx="11099292" cy="997486"/>
          </a:xfrm>
          <a:prstGeom prst="rect">
            <a:avLst/>
          </a:prstGeom>
        </p:spPr>
        <p:txBody>
          <a:bodyPr vert="horz" lIns="91440" tIns="45720" rIns="91440" bIns="45720" rtlCol="0" anchor="b" anchorCtr="0">
            <a:noAutofit/>
          </a:bodyPr>
          <a:lstStyle/>
          <a:p>
            <a:pPr rtl="0"/>
            <a:r>
              <a:rPr lang="fi-FI" dirty="0"/>
              <a:t>Muokkaa otsikkoa napsauttamalla</a:t>
            </a:r>
          </a:p>
        </p:txBody>
      </p:sp>
      <p:sp>
        <p:nvSpPr>
          <p:cNvPr id="12" name="Tekstin paikkamerkki 2">
            <a:extLst>
              <a:ext uri="{FF2B5EF4-FFF2-40B4-BE49-F238E27FC236}">
                <a16:creationId xmlns:a16="http://schemas.microsoft.com/office/drawing/2014/main" id="{47E4F9DE-9548-4283-BE28-CF00BD57D342}"/>
              </a:ext>
            </a:extLst>
          </p:cNvPr>
          <p:cNvSpPr>
            <a:spLocks noGrp="1"/>
          </p:cNvSpPr>
          <p:nvPr>
            <p:ph type="body" idx="1"/>
          </p:nvPr>
        </p:nvSpPr>
        <p:spPr>
          <a:xfrm>
            <a:off x="539496" y="2168525"/>
            <a:ext cx="11113008" cy="3409315"/>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Tree>
    <p:extLst>
      <p:ext uri="{BB962C8B-B14F-4D97-AF65-F5344CB8AC3E}">
        <p14:creationId xmlns:p14="http://schemas.microsoft.com/office/powerpoint/2010/main" val="2032187054"/>
      </p:ext>
    </p:extLst>
  </p:cSld>
  <p:clrMap bg1="dk1" tx1="lt1" bg2="dk2" tx2="lt2" accent1="accent1" accent2="accent2" accent3="accent3" accent4="accent4" accent5="accent5" accent6="accent6" hlink="hlink" folHlink="folHlink"/>
  <p:sldLayoutIdLst>
    <p:sldLayoutId id="2147483764" r:id="rId1"/>
  </p:sldLayoutIdLst>
  <p:txStyles>
    <p:titleStyle>
      <a:lvl1pPr algn="ctr" defTabSz="914400" rtl="0" eaLnBrk="1" latinLnBrk="0" hangingPunct="1">
        <a:spcBef>
          <a:spcPct val="0"/>
        </a:spcBef>
        <a:buNone/>
        <a:defRPr sz="4800" b="0" kern="1200">
          <a:solidFill>
            <a:schemeClr val="tx2"/>
          </a:solidFill>
          <a:effectLst/>
          <a:latin typeface="+mj-lt"/>
          <a:ea typeface="+mj-ea"/>
          <a:cs typeface="+mj-cs"/>
        </a:defRPr>
      </a:lvl1pPr>
    </p:titleStyle>
    <p:bodyStyle>
      <a:lvl1pPr marL="228600" indent="-228600" algn="l" defTabSz="914400" rtl="0" eaLnBrk="1" latinLnBrk="0" hangingPunct="1">
        <a:lnSpc>
          <a:spcPct val="150000"/>
        </a:lnSpc>
        <a:spcBef>
          <a:spcPct val="30000"/>
        </a:spcBef>
        <a:spcAft>
          <a:spcPts val="600"/>
        </a:spcAft>
        <a:buFont typeface="Arial" panose="020B0604020202020204" pitchFamily="34" charset="0"/>
        <a:buChar char="•"/>
        <a:defRPr lang="en-US" sz="2400" kern="1200" dirty="0">
          <a:solidFill>
            <a:schemeClr val="tx2"/>
          </a:solidFill>
          <a:latin typeface="+mn-lt"/>
          <a:ea typeface="+mn-ea"/>
          <a:cs typeface="+mn-cs"/>
        </a:defRPr>
      </a:lvl1pPr>
      <a:lvl2pPr marL="685800" indent="-228600" algn="l" defTabSz="914400" rtl="0" eaLnBrk="1" latinLnBrk="0" hangingPunct="1">
        <a:lnSpc>
          <a:spcPct val="90000"/>
        </a:lnSpc>
        <a:spcBef>
          <a:spcPct val="300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1143000" indent="-228600" algn="l" defTabSz="914400" rtl="0" eaLnBrk="1" latinLnBrk="0" hangingPunct="1">
        <a:lnSpc>
          <a:spcPct val="90000"/>
        </a:lnSpc>
        <a:spcBef>
          <a:spcPct val="300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600200" indent="-228600" algn="l" defTabSz="914400" rtl="0" eaLnBrk="1" latinLnBrk="0" hangingPunct="1">
        <a:lnSpc>
          <a:spcPct val="90000"/>
        </a:lnSpc>
        <a:spcBef>
          <a:spcPct val="300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6">
          <p15:clr>
            <a:srgbClr val="F26B43"/>
          </p15:clr>
        </p15:guide>
        <p15:guide id="2" orient="horz" pos="3997">
          <p15:clr>
            <a:srgbClr val="F26B43"/>
          </p15:clr>
        </p15:guide>
        <p15:guide id="3" orient="horz" pos="70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67DA146-BBB2-405D-9CBD-72A1E2A401CD}"/>
              </a:ext>
            </a:extLst>
          </p:cNvPr>
          <p:cNvSpPr>
            <a:spLocks noGrp="1"/>
          </p:cNvSpPr>
          <p:nvPr>
            <p:ph type="title"/>
          </p:nvPr>
        </p:nvSpPr>
        <p:spPr>
          <a:xfrm>
            <a:off x="630620" y="736784"/>
            <a:ext cx="10930759" cy="1250374"/>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A180427-6002-4177-9530-7A2DE97351A7}"/>
              </a:ext>
            </a:extLst>
          </p:cNvPr>
          <p:cNvSpPr>
            <a:spLocks noGrp="1"/>
          </p:cNvSpPr>
          <p:nvPr>
            <p:ph type="body" idx="1"/>
          </p:nvPr>
        </p:nvSpPr>
        <p:spPr>
          <a:xfrm>
            <a:off x="630621" y="2168525"/>
            <a:ext cx="10930758" cy="3375797"/>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8" name="Suora yhdysviiva 17">
            <a:extLst>
              <a:ext uri="{FF2B5EF4-FFF2-40B4-BE49-F238E27FC236}">
                <a16:creationId xmlns:a16="http://schemas.microsoft.com/office/drawing/2014/main" id="{FB7D4755-50C3-483B-B70E-0D5189089BB0}"/>
              </a:ext>
            </a:extLst>
          </p:cNvPr>
          <p:cNvCxnSpPr>
            <a:cxnSpLocks/>
          </p:cNvCxnSpPr>
          <p:nvPr/>
        </p:nvCxnSpPr>
        <p:spPr>
          <a:xfrm flipV="1">
            <a:off x="630621" y="5730240"/>
            <a:ext cx="10930758" cy="495728"/>
          </a:xfrm>
          <a:prstGeom prst="line">
            <a:avLst/>
          </a:prstGeom>
          <a:ln w="50800" cap="rnd" cmpd="sng">
            <a:solidFill>
              <a:schemeClr val="bg2">
                <a:lumMod val="85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9" name="Päivämäärän paikkamerkki 3">
            <a:extLst>
              <a:ext uri="{FF2B5EF4-FFF2-40B4-BE49-F238E27FC236}">
                <a16:creationId xmlns:a16="http://schemas.microsoft.com/office/drawing/2014/main" id="{71226498-5A86-4EDB-9AEE-1EAACF5B0C10}"/>
              </a:ext>
            </a:extLst>
          </p:cNvPr>
          <p:cNvSpPr>
            <a:spLocks noGrp="1"/>
          </p:cNvSpPr>
          <p:nvPr>
            <p:ph type="dt" sz="half" idx="2"/>
          </p:nvPr>
        </p:nvSpPr>
        <p:spPr>
          <a:xfrm>
            <a:off x="582460" y="6356350"/>
            <a:ext cx="2791361" cy="365124"/>
          </a:xfrm>
          <a:prstGeom prst="rect">
            <a:avLst/>
          </a:prstGeom>
        </p:spPr>
        <p:txBody>
          <a:bodyPr/>
          <a:lstStyle>
            <a:lvl1pPr>
              <a:defRPr sz="1400">
                <a:solidFill>
                  <a:schemeClr val="bg2">
                    <a:lumMod val="65000"/>
                  </a:schemeClr>
                </a:solidFill>
              </a:defRPr>
            </a:lvl1pPr>
          </a:lstStyle>
          <a:p>
            <a:fld id="{4F542CA0-845B-4BE2-ACC4-2887999AF5F9}" type="datetimeFigureOut">
              <a:rPr lang="fi-FI" smtClean="0"/>
              <a:pPr/>
              <a:t>19.12.2018</a:t>
            </a:fld>
            <a:endParaRPr lang="fi-FI" dirty="0"/>
          </a:p>
        </p:txBody>
      </p:sp>
      <p:sp>
        <p:nvSpPr>
          <p:cNvPr id="10" name="Alatunnisteen paikkamerkki 4">
            <a:extLst>
              <a:ext uri="{FF2B5EF4-FFF2-40B4-BE49-F238E27FC236}">
                <a16:creationId xmlns:a16="http://schemas.microsoft.com/office/drawing/2014/main" id="{1CE678E1-3DF8-4287-A1B1-B82D024AFEC6}"/>
              </a:ext>
            </a:extLst>
          </p:cNvPr>
          <p:cNvSpPr>
            <a:spLocks noGrp="1"/>
          </p:cNvSpPr>
          <p:nvPr>
            <p:ph type="ftr" sz="quarter" idx="3"/>
          </p:nvPr>
        </p:nvSpPr>
        <p:spPr>
          <a:xfrm>
            <a:off x="4038600" y="6356350"/>
            <a:ext cx="4114800" cy="365125"/>
          </a:xfrm>
          <a:prstGeom prst="rect">
            <a:avLst/>
          </a:prstGeom>
        </p:spPr>
        <p:txBody>
          <a:bodyPr/>
          <a:lstStyle>
            <a:lvl1pPr algn="ctr">
              <a:defRPr sz="1400">
                <a:solidFill>
                  <a:schemeClr val="bg2">
                    <a:lumMod val="65000"/>
                  </a:schemeClr>
                </a:solidFill>
              </a:defRPr>
            </a:lvl1pPr>
          </a:lstStyle>
          <a:p>
            <a:endParaRPr lang="fi-FI" dirty="0"/>
          </a:p>
        </p:txBody>
      </p:sp>
      <p:sp>
        <p:nvSpPr>
          <p:cNvPr id="11" name="Dian numeron paikkamerkki 5">
            <a:extLst>
              <a:ext uri="{FF2B5EF4-FFF2-40B4-BE49-F238E27FC236}">
                <a16:creationId xmlns:a16="http://schemas.microsoft.com/office/drawing/2014/main" id="{BF5FBD8D-0CF9-4639-B0F1-19775C096512}"/>
              </a:ext>
            </a:extLst>
          </p:cNvPr>
          <p:cNvSpPr>
            <a:spLocks noGrp="1"/>
          </p:cNvSpPr>
          <p:nvPr>
            <p:ph type="sldNum" sz="quarter" idx="4"/>
          </p:nvPr>
        </p:nvSpPr>
        <p:spPr>
          <a:xfrm>
            <a:off x="8923282" y="6377480"/>
            <a:ext cx="2686258" cy="365124"/>
          </a:xfrm>
          <a:prstGeom prst="rect">
            <a:avLst/>
          </a:prstGeom>
        </p:spPr>
        <p:txBody>
          <a:bodyPr/>
          <a:lstStyle>
            <a:lvl1pPr>
              <a:defRPr sz="1400">
                <a:solidFill>
                  <a:schemeClr val="bg2">
                    <a:lumMod val="65000"/>
                  </a:schemeClr>
                </a:solidFill>
              </a:defRPr>
            </a:lvl1pPr>
          </a:lstStyle>
          <a:p>
            <a:fld id="{E94375AE-5BA7-473D-90A5-E3F693017495}" type="slidenum">
              <a:rPr lang="fi-FI" smtClean="0"/>
              <a:pPr/>
              <a:t>‹#›</a:t>
            </a:fld>
            <a:endParaRPr lang="fi-FI"/>
          </a:p>
        </p:txBody>
      </p:sp>
    </p:spTree>
    <p:extLst>
      <p:ext uri="{BB962C8B-B14F-4D97-AF65-F5344CB8AC3E}">
        <p14:creationId xmlns:p14="http://schemas.microsoft.com/office/powerpoint/2010/main" val="138789469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97">
          <p15:clr>
            <a:srgbClr val="F26B43"/>
          </p15:clr>
        </p15:guide>
        <p15:guide id="2" pos="3840">
          <p15:clr>
            <a:srgbClr val="F26B43"/>
          </p15:clr>
        </p15:guide>
        <p15:guide id="3" orient="horz" pos="1366">
          <p15:clr>
            <a:srgbClr val="F26B43"/>
          </p15:clr>
        </p15:guide>
        <p15:guide id="4" orient="horz" pos="70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8000">
              <a:schemeClr val="bg2"/>
            </a:gs>
            <a:gs pos="73000">
              <a:schemeClr val="bg2">
                <a:lumMod val="60000"/>
                <a:lumOff val="4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02158" y="728663"/>
            <a:ext cx="11099292" cy="1739761"/>
          </a:xfrm>
          <a:prstGeom prst="rect">
            <a:avLst/>
          </a:prstGeom>
        </p:spPr>
        <p:txBody>
          <a:bodyPr vert="horz" lIns="91440" tIns="45720" rIns="91440" bIns="45720" rtlCol="0" anchor="b" anchorCtr="0">
            <a:noAutofit/>
          </a:bodyPr>
          <a:lstStyle/>
          <a:p>
            <a:pPr rtl="0"/>
            <a:r>
              <a:rPr lang="fi-FI" dirty="0"/>
              <a:t>Pääotsikko tähän </a:t>
            </a:r>
            <a:br>
              <a:rPr lang="fi-FI" dirty="0"/>
            </a:br>
            <a:r>
              <a:rPr lang="fi-FI" dirty="0" err="1"/>
              <a:t>maks</a:t>
            </a:r>
            <a:r>
              <a:rPr lang="fi-FI" dirty="0"/>
              <a:t>. kahdelle riville</a:t>
            </a:r>
          </a:p>
        </p:txBody>
      </p:sp>
      <p:sp>
        <p:nvSpPr>
          <p:cNvPr id="3" name="Tekstin paikkamerkki 2"/>
          <p:cNvSpPr>
            <a:spLocks noGrp="1"/>
          </p:cNvSpPr>
          <p:nvPr>
            <p:ph type="body" idx="1"/>
          </p:nvPr>
        </p:nvSpPr>
        <p:spPr>
          <a:xfrm>
            <a:off x="502158" y="2889250"/>
            <a:ext cx="11080242" cy="2698750"/>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
        <p:nvSpPr>
          <p:cNvPr id="21" name="Päivämäärän paikkamerkki 3">
            <a:extLst>
              <a:ext uri="{FF2B5EF4-FFF2-40B4-BE49-F238E27FC236}">
                <a16:creationId xmlns:a16="http://schemas.microsoft.com/office/drawing/2014/main" id="{AAC876D0-CBBF-4F33-A559-6FDACCA4D7A1}"/>
              </a:ext>
            </a:extLst>
          </p:cNvPr>
          <p:cNvSpPr>
            <a:spLocks noGrp="1"/>
          </p:cNvSpPr>
          <p:nvPr>
            <p:ph type="dt" sz="half" idx="2"/>
          </p:nvPr>
        </p:nvSpPr>
        <p:spPr>
          <a:xfrm>
            <a:off x="502158" y="6345238"/>
            <a:ext cx="3276600" cy="365125"/>
          </a:xfrm>
          <a:prstGeom prst="rect">
            <a:avLst/>
          </a:prstGeom>
        </p:spPr>
        <p:txBody>
          <a:bodyPr/>
          <a:lstStyle>
            <a:lvl1pPr algn="l">
              <a:defRPr sz="1400">
                <a:solidFill>
                  <a:schemeClr val="tx2"/>
                </a:solidFill>
              </a:defRPr>
            </a:lvl1pPr>
          </a:lstStyle>
          <a:p>
            <a:fld id="{A0999558-C9DB-408C-8D84-1AEF97ACB6B0}" type="datetimeFigureOut">
              <a:rPr lang="fi-FI" smtClean="0"/>
              <a:pPr/>
              <a:t>19.12.2018</a:t>
            </a:fld>
            <a:endParaRPr lang="fi-FI" dirty="0"/>
          </a:p>
        </p:txBody>
      </p:sp>
      <p:sp>
        <p:nvSpPr>
          <p:cNvPr id="22" name="Alatunnisteen paikkamerkki 4">
            <a:extLst>
              <a:ext uri="{FF2B5EF4-FFF2-40B4-BE49-F238E27FC236}">
                <a16:creationId xmlns:a16="http://schemas.microsoft.com/office/drawing/2014/main" id="{D933D872-1F02-4E79-83CE-68ED697EAA1A}"/>
              </a:ext>
            </a:extLst>
          </p:cNvPr>
          <p:cNvSpPr>
            <a:spLocks noGrp="1"/>
          </p:cNvSpPr>
          <p:nvPr>
            <p:ph type="ftr" sz="quarter" idx="3"/>
          </p:nvPr>
        </p:nvSpPr>
        <p:spPr>
          <a:xfrm>
            <a:off x="4610862" y="6345239"/>
            <a:ext cx="2895600" cy="365125"/>
          </a:xfrm>
          <a:prstGeom prst="rect">
            <a:avLst/>
          </a:prstGeom>
        </p:spPr>
        <p:txBody>
          <a:bodyPr/>
          <a:lstStyle>
            <a:lvl1pPr>
              <a:defRPr sz="1400">
                <a:solidFill>
                  <a:schemeClr val="tx2"/>
                </a:solidFill>
              </a:defRPr>
            </a:lvl1pPr>
          </a:lstStyle>
          <a:p>
            <a:endParaRPr lang="fi-FI" dirty="0"/>
          </a:p>
        </p:txBody>
      </p:sp>
      <p:sp>
        <p:nvSpPr>
          <p:cNvPr id="23" name="Dian numeron paikkamerkki 5">
            <a:extLst>
              <a:ext uri="{FF2B5EF4-FFF2-40B4-BE49-F238E27FC236}">
                <a16:creationId xmlns:a16="http://schemas.microsoft.com/office/drawing/2014/main" id="{8809E8A7-FDB5-420F-9993-5F50C679D665}"/>
              </a:ext>
            </a:extLst>
          </p:cNvPr>
          <p:cNvSpPr>
            <a:spLocks noGrp="1"/>
          </p:cNvSpPr>
          <p:nvPr>
            <p:ph type="sldNum" sz="quarter" idx="4"/>
          </p:nvPr>
        </p:nvSpPr>
        <p:spPr>
          <a:xfrm>
            <a:off x="8338566" y="6345239"/>
            <a:ext cx="3276600" cy="365125"/>
          </a:xfrm>
          <a:prstGeom prst="rect">
            <a:avLst/>
          </a:prstGeom>
        </p:spPr>
        <p:txBody>
          <a:bodyPr/>
          <a:lstStyle>
            <a:lvl1pPr algn="r">
              <a:defRPr sz="1400">
                <a:solidFill>
                  <a:schemeClr val="tx2"/>
                </a:solidFill>
              </a:defRPr>
            </a:lvl1pPr>
          </a:lstStyle>
          <a:p>
            <a:fld id="{BD1DF289-7D15-4304-A2F4-AC2493BEA814}" type="slidenum">
              <a:rPr lang="fi-FI" smtClean="0"/>
              <a:pPr/>
              <a:t>‹#›</a:t>
            </a:fld>
            <a:endParaRPr lang="fi-FI" dirty="0"/>
          </a:p>
        </p:txBody>
      </p:sp>
    </p:spTree>
    <p:extLst>
      <p:ext uri="{BB962C8B-B14F-4D97-AF65-F5344CB8AC3E}">
        <p14:creationId xmlns:p14="http://schemas.microsoft.com/office/powerpoint/2010/main" val="341389988"/>
      </p:ext>
    </p:extLst>
  </p:cSld>
  <p:clrMap bg1="dk1" tx1="lt1" bg2="dk2" tx2="lt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6000" b="0" kern="1200">
          <a:solidFill>
            <a:schemeClr val="tx2"/>
          </a:solidFill>
          <a:effectLst/>
          <a:latin typeface="+mj-lt"/>
          <a:ea typeface="+mj-ea"/>
          <a:cs typeface="+mj-cs"/>
        </a:defRPr>
      </a:lvl1pPr>
    </p:titleStyle>
    <p:bodyStyle>
      <a:lvl1pPr marL="0" indent="0" algn="l" defTabSz="914400" rtl="0" eaLnBrk="1" latinLnBrk="0" hangingPunct="1">
        <a:lnSpc>
          <a:spcPct val="150000"/>
        </a:lnSpc>
        <a:spcBef>
          <a:spcPts val="600"/>
        </a:spcBef>
        <a:spcAft>
          <a:spcPts val="600"/>
        </a:spcAft>
        <a:buFontTx/>
        <a:buNone/>
        <a:defRPr lang="en-US" sz="2400" kern="1200" dirty="0">
          <a:solidFill>
            <a:schemeClr val="tx2"/>
          </a:solidFill>
          <a:latin typeface="+mn-lt"/>
          <a:ea typeface="+mn-ea"/>
          <a:cs typeface="+mn-cs"/>
        </a:defRPr>
      </a:lvl1pPr>
      <a:lvl2pPr marL="228600" indent="-228600" algn="l" defTabSz="914400" rtl="0" eaLnBrk="1" latinLnBrk="0" hangingPunct="1">
        <a:lnSpc>
          <a:spcPct val="150000"/>
        </a:lnSpc>
        <a:spcBef>
          <a:spcPts val="6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1430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p15:clr>
            <a:srgbClr val="F26B43"/>
          </p15:clr>
        </p15:guide>
        <p15:guide id="2" pos="3840">
          <p15:clr>
            <a:srgbClr val="F26B43"/>
          </p15:clr>
        </p15:guide>
        <p15:guide id="3" orient="horz" pos="1366">
          <p15:clr>
            <a:srgbClr val="F26B43"/>
          </p15:clr>
        </p15:guide>
        <p15:guide id="4" orient="horz" pos="18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Päivämäärän paikkamerkki 3">
            <a:extLst>
              <a:ext uri="{FF2B5EF4-FFF2-40B4-BE49-F238E27FC236}">
                <a16:creationId xmlns:a16="http://schemas.microsoft.com/office/drawing/2014/main" id="{F12BF3AB-AD96-416F-A229-F301DD790D2A}"/>
              </a:ext>
            </a:extLst>
          </p:cNvPr>
          <p:cNvSpPr>
            <a:spLocks noGrp="1"/>
          </p:cNvSpPr>
          <p:nvPr>
            <p:ph type="dt" sz="half" idx="2"/>
          </p:nvPr>
        </p:nvSpPr>
        <p:spPr>
          <a:xfrm>
            <a:off x="539496" y="6345238"/>
            <a:ext cx="3276600" cy="365125"/>
          </a:xfrm>
          <a:prstGeom prst="rect">
            <a:avLst/>
          </a:prstGeom>
        </p:spPr>
        <p:txBody>
          <a:bodyPr/>
          <a:lstStyle>
            <a:lvl1pPr algn="l">
              <a:defRPr sz="1400">
                <a:solidFill>
                  <a:schemeClr val="tx2"/>
                </a:solidFill>
              </a:defRPr>
            </a:lvl1pPr>
          </a:lstStyle>
          <a:p>
            <a:fld id="{A0999558-C9DB-408C-8D84-1AEF97ACB6B0}" type="datetimeFigureOut">
              <a:rPr lang="fi-FI" smtClean="0"/>
              <a:pPr/>
              <a:t>19.12.2018</a:t>
            </a:fld>
            <a:endParaRPr lang="fi-FI" dirty="0"/>
          </a:p>
        </p:txBody>
      </p:sp>
      <p:sp>
        <p:nvSpPr>
          <p:cNvPr id="7" name="Alatunnisteen paikkamerkki 4">
            <a:extLst>
              <a:ext uri="{FF2B5EF4-FFF2-40B4-BE49-F238E27FC236}">
                <a16:creationId xmlns:a16="http://schemas.microsoft.com/office/drawing/2014/main" id="{411FA829-FA7A-4AEB-BB6A-A130C428B35E}"/>
              </a:ext>
            </a:extLst>
          </p:cNvPr>
          <p:cNvSpPr>
            <a:spLocks noGrp="1"/>
          </p:cNvSpPr>
          <p:nvPr>
            <p:ph type="ftr" sz="quarter" idx="3"/>
          </p:nvPr>
        </p:nvSpPr>
        <p:spPr>
          <a:xfrm>
            <a:off x="4267200" y="6345240"/>
            <a:ext cx="3653118" cy="365123"/>
          </a:xfrm>
          <a:prstGeom prst="rect">
            <a:avLst/>
          </a:prstGeom>
        </p:spPr>
        <p:txBody>
          <a:bodyPr/>
          <a:lstStyle>
            <a:lvl1pPr algn="ctr">
              <a:defRPr sz="1400">
                <a:solidFill>
                  <a:schemeClr val="tx2"/>
                </a:solidFill>
              </a:defRPr>
            </a:lvl1pPr>
          </a:lstStyle>
          <a:p>
            <a:endParaRPr lang="fi-FI" dirty="0"/>
          </a:p>
        </p:txBody>
      </p:sp>
      <p:sp>
        <p:nvSpPr>
          <p:cNvPr id="8" name="Dian numeron paikkamerkki 5">
            <a:extLst>
              <a:ext uri="{FF2B5EF4-FFF2-40B4-BE49-F238E27FC236}">
                <a16:creationId xmlns:a16="http://schemas.microsoft.com/office/drawing/2014/main" id="{2588977E-9526-45E1-9268-E82224A978A7}"/>
              </a:ext>
            </a:extLst>
          </p:cNvPr>
          <p:cNvSpPr>
            <a:spLocks noGrp="1"/>
          </p:cNvSpPr>
          <p:nvPr>
            <p:ph type="sldNum" sz="quarter" idx="4"/>
          </p:nvPr>
        </p:nvSpPr>
        <p:spPr>
          <a:xfrm>
            <a:off x="8375904" y="6345239"/>
            <a:ext cx="3276600" cy="365125"/>
          </a:xfrm>
          <a:prstGeom prst="rect">
            <a:avLst/>
          </a:prstGeom>
        </p:spPr>
        <p:txBody>
          <a:bodyPr/>
          <a:lstStyle>
            <a:lvl1pPr algn="r">
              <a:defRPr sz="1400">
                <a:solidFill>
                  <a:schemeClr val="tx2"/>
                </a:solidFill>
              </a:defRPr>
            </a:lvl1pPr>
          </a:lstStyle>
          <a:p>
            <a:fld id="{BD1DF289-7D15-4304-A2F4-AC2493BEA814}" type="slidenum">
              <a:rPr lang="fi-FI" smtClean="0"/>
              <a:pPr/>
              <a:t>‹#›</a:t>
            </a:fld>
            <a:endParaRPr lang="fi-FI" dirty="0"/>
          </a:p>
        </p:txBody>
      </p:sp>
      <p:sp>
        <p:nvSpPr>
          <p:cNvPr id="11" name="Otsikon paikkamerkki 1">
            <a:extLst>
              <a:ext uri="{FF2B5EF4-FFF2-40B4-BE49-F238E27FC236}">
                <a16:creationId xmlns:a16="http://schemas.microsoft.com/office/drawing/2014/main" id="{34033DAD-9688-4733-AC45-A1B82E57D714}"/>
              </a:ext>
            </a:extLst>
          </p:cNvPr>
          <p:cNvSpPr>
            <a:spLocks noGrp="1"/>
          </p:cNvSpPr>
          <p:nvPr>
            <p:ph type="title"/>
          </p:nvPr>
        </p:nvSpPr>
        <p:spPr>
          <a:xfrm>
            <a:off x="539496" y="750035"/>
            <a:ext cx="11099292" cy="997486"/>
          </a:xfrm>
          <a:prstGeom prst="rect">
            <a:avLst/>
          </a:prstGeom>
        </p:spPr>
        <p:txBody>
          <a:bodyPr vert="horz" lIns="91440" tIns="45720" rIns="91440" bIns="45720" rtlCol="0" anchor="b" anchorCtr="0">
            <a:noAutofit/>
          </a:bodyPr>
          <a:lstStyle/>
          <a:p>
            <a:pPr rtl="0"/>
            <a:r>
              <a:rPr lang="fi-FI" dirty="0"/>
              <a:t>Muokkaa otsikkoa napsauttamalla</a:t>
            </a:r>
          </a:p>
        </p:txBody>
      </p:sp>
      <p:sp>
        <p:nvSpPr>
          <p:cNvPr id="12" name="Tekstin paikkamerkki 2">
            <a:extLst>
              <a:ext uri="{FF2B5EF4-FFF2-40B4-BE49-F238E27FC236}">
                <a16:creationId xmlns:a16="http://schemas.microsoft.com/office/drawing/2014/main" id="{47E4F9DE-9548-4283-BE28-CF00BD57D342}"/>
              </a:ext>
            </a:extLst>
          </p:cNvPr>
          <p:cNvSpPr>
            <a:spLocks noGrp="1"/>
          </p:cNvSpPr>
          <p:nvPr>
            <p:ph type="body" idx="1"/>
          </p:nvPr>
        </p:nvSpPr>
        <p:spPr>
          <a:xfrm>
            <a:off x="539496" y="2168525"/>
            <a:ext cx="11113008" cy="3409315"/>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Tree>
    <p:extLst>
      <p:ext uri="{BB962C8B-B14F-4D97-AF65-F5344CB8AC3E}">
        <p14:creationId xmlns:p14="http://schemas.microsoft.com/office/powerpoint/2010/main" val="1812707179"/>
      </p:ext>
    </p:extLst>
  </p:cSld>
  <p:clrMap bg1="dk1" tx1="lt1" bg2="dk2" tx2="lt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800" b="0" kern="1200">
          <a:solidFill>
            <a:schemeClr val="tx2"/>
          </a:solidFill>
          <a:effectLst/>
          <a:latin typeface="+mj-lt"/>
          <a:ea typeface="+mj-ea"/>
          <a:cs typeface="+mj-cs"/>
        </a:defRPr>
      </a:lvl1pPr>
    </p:titleStyle>
    <p:bodyStyle>
      <a:lvl1pPr marL="228600" indent="-228600" algn="l" defTabSz="914400" rtl="0" eaLnBrk="1" latinLnBrk="0" hangingPunct="1">
        <a:lnSpc>
          <a:spcPct val="150000"/>
        </a:lnSpc>
        <a:spcBef>
          <a:spcPct val="30000"/>
        </a:spcBef>
        <a:spcAft>
          <a:spcPts val="600"/>
        </a:spcAft>
        <a:buFont typeface="Arial" panose="020B0604020202020204" pitchFamily="34" charset="0"/>
        <a:buChar char="•"/>
        <a:defRPr lang="en-US" sz="2400" kern="1200" dirty="0">
          <a:solidFill>
            <a:schemeClr val="tx2"/>
          </a:solidFill>
          <a:latin typeface="+mn-lt"/>
          <a:ea typeface="+mn-ea"/>
          <a:cs typeface="+mn-cs"/>
        </a:defRPr>
      </a:lvl1pPr>
      <a:lvl2pPr marL="685800" indent="-228600" algn="l" defTabSz="914400" rtl="0" eaLnBrk="1" latinLnBrk="0" hangingPunct="1">
        <a:lnSpc>
          <a:spcPct val="90000"/>
        </a:lnSpc>
        <a:spcBef>
          <a:spcPct val="300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1143000" indent="-228600" algn="l" defTabSz="914400" rtl="0" eaLnBrk="1" latinLnBrk="0" hangingPunct="1">
        <a:lnSpc>
          <a:spcPct val="90000"/>
        </a:lnSpc>
        <a:spcBef>
          <a:spcPct val="300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600200" indent="-228600" algn="l" defTabSz="914400" rtl="0" eaLnBrk="1" latinLnBrk="0" hangingPunct="1">
        <a:lnSpc>
          <a:spcPct val="90000"/>
        </a:lnSpc>
        <a:spcBef>
          <a:spcPct val="300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6">
          <p15:clr>
            <a:srgbClr val="F26B43"/>
          </p15:clr>
        </p15:guide>
        <p15:guide id="2" orient="horz" pos="3997">
          <p15:clr>
            <a:srgbClr val="F26B43"/>
          </p15:clr>
        </p15:guide>
        <p15:guide id="3" orient="horz" pos="70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67DA146-BBB2-405D-9CBD-72A1E2A401CD}"/>
              </a:ext>
            </a:extLst>
          </p:cNvPr>
          <p:cNvSpPr>
            <a:spLocks noGrp="1"/>
          </p:cNvSpPr>
          <p:nvPr>
            <p:ph type="title"/>
          </p:nvPr>
        </p:nvSpPr>
        <p:spPr>
          <a:xfrm>
            <a:off x="630620" y="736784"/>
            <a:ext cx="10930759" cy="1250374"/>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A180427-6002-4177-9530-7A2DE97351A7}"/>
              </a:ext>
            </a:extLst>
          </p:cNvPr>
          <p:cNvSpPr>
            <a:spLocks noGrp="1"/>
          </p:cNvSpPr>
          <p:nvPr>
            <p:ph type="body" idx="1"/>
          </p:nvPr>
        </p:nvSpPr>
        <p:spPr>
          <a:xfrm>
            <a:off x="630621" y="2168525"/>
            <a:ext cx="10930758" cy="3375797"/>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8" name="Suora yhdysviiva 17">
            <a:extLst>
              <a:ext uri="{FF2B5EF4-FFF2-40B4-BE49-F238E27FC236}">
                <a16:creationId xmlns:a16="http://schemas.microsoft.com/office/drawing/2014/main" id="{FB7D4755-50C3-483B-B70E-0D5189089BB0}"/>
              </a:ext>
            </a:extLst>
          </p:cNvPr>
          <p:cNvCxnSpPr>
            <a:cxnSpLocks/>
          </p:cNvCxnSpPr>
          <p:nvPr/>
        </p:nvCxnSpPr>
        <p:spPr>
          <a:xfrm flipV="1">
            <a:off x="630621" y="5730240"/>
            <a:ext cx="10930758" cy="495728"/>
          </a:xfrm>
          <a:prstGeom prst="line">
            <a:avLst/>
          </a:prstGeom>
          <a:ln w="50800" cap="rnd" cmpd="sng">
            <a:solidFill>
              <a:schemeClr val="bg2">
                <a:lumMod val="85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9" name="Päivämäärän paikkamerkki 3">
            <a:extLst>
              <a:ext uri="{FF2B5EF4-FFF2-40B4-BE49-F238E27FC236}">
                <a16:creationId xmlns:a16="http://schemas.microsoft.com/office/drawing/2014/main" id="{71226498-5A86-4EDB-9AEE-1EAACF5B0C10}"/>
              </a:ext>
            </a:extLst>
          </p:cNvPr>
          <p:cNvSpPr>
            <a:spLocks noGrp="1"/>
          </p:cNvSpPr>
          <p:nvPr>
            <p:ph type="dt" sz="half" idx="2"/>
          </p:nvPr>
        </p:nvSpPr>
        <p:spPr>
          <a:xfrm>
            <a:off x="582460" y="6356350"/>
            <a:ext cx="2791361" cy="365124"/>
          </a:xfrm>
          <a:prstGeom prst="rect">
            <a:avLst/>
          </a:prstGeom>
        </p:spPr>
        <p:txBody>
          <a:bodyPr/>
          <a:lstStyle>
            <a:lvl1pPr>
              <a:defRPr sz="1400">
                <a:solidFill>
                  <a:schemeClr val="bg2">
                    <a:lumMod val="65000"/>
                  </a:schemeClr>
                </a:solidFill>
              </a:defRPr>
            </a:lvl1pPr>
          </a:lstStyle>
          <a:p>
            <a:fld id="{4F542CA0-845B-4BE2-ACC4-2887999AF5F9}" type="datetimeFigureOut">
              <a:rPr lang="fi-FI" smtClean="0"/>
              <a:pPr/>
              <a:t>19.12.2018</a:t>
            </a:fld>
            <a:endParaRPr lang="fi-FI" dirty="0"/>
          </a:p>
        </p:txBody>
      </p:sp>
      <p:sp>
        <p:nvSpPr>
          <p:cNvPr id="10" name="Alatunnisteen paikkamerkki 4">
            <a:extLst>
              <a:ext uri="{FF2B5EF4-FFF2-40B4-BE49-F238E27FC236}">
                <a16:creationId xmlns:a16="http://schemas.microsoft.com/office/drawing/2014/main" id="{1CE678E1-3DF8-4287-A1B1-B82D024AFEC6}"/>
              </a:ext>
            </a:extLst>
          </p:cNvPr>
          <p:cNvSpPr>
            <a:spLocks noGrp="1"/>
          </p:cNvSpPr>
          <p:nvPr>
            <p:ph type="ftr" sz="quarter" idx="3"/>
          </p:nvPr>
        </p:nvSpPr>
        <p:spPr>
          <a:xfrm>
            <a:off x="4038600" y="6356350"/>
            <a:ext cx="4114800" cy="365125"/>
          </a:xfrm>
          <a:prstGeom prst="rect">
            <a:avLst/>
          </a:prstGeom>
        </p:spPr>
        <p:txBody>
          <a:bodyPr/>
          <a:lstStyle>
            <a:lvl1pPr algn="ctr">
              <a:defRPr sz="1400">
                <a:solidFill>
                  <a:schemeClr val="bg2">
                    <a:lumMod val="65000"/>
                  </a:schemeClr>
                </a:solidFill>
              </a:defRPr>
            </a:lvl1pPr>
          </a:lstStyle>
          <a:p>
            <a:endParaRPr lang="fi-FI" dirty="0"/>
          </a:p>
        </p:txBody>
      </p:sp>
      <p:sp>
        <p:nvSpPr>
          <p:cNvPr id="11" name="Dian numeron paikkamerkki 5">
            <a:extLst>
              <a:ext uri="{FF2B5EF4-FFF2-40B4-BE49-F238E27FC236}">
                <a16:creationId xmlns:a16="http://schemas.microsoft.com/office/drawing/2014/main" id="{BF5FBD8D-0CF9-4639-B0F1-19775C096512}"/>
              </a:ext>
            </a:extLst>
          </p:cNvPr>
          <p:cNvSpPr>
            <a:spLocks noGrp="1"/>
          </p:cNvSpPr>
          <p:nvPr>
            <p:ph type="sldNum" sz="quarter" idx="4"/>
          </p:nvPr>
        </p:nvSpPr>
        <p:spPr>
          <a:xfrm>
            <a:off x="8923282" y="6377480"/>
            <a:ext cx="2686258" cy="365124"/>
          </a:xfrm>
          <a:prstGeom prst="rect">
            <a:avLst/>
          </a:prstGeom>
        </p:spPr>
        <p:txBody>
          <a:bodyPr/>
          <a:lstStyle>
            <a:lvl1pPr>
              <a:defRPr sz="1400">
                <a:solidFill>
                  <a:schemeClr val="bg2">
                    <a:lumMod val="65000"/>
                  </a:schemeClr>
                </a:solidFill>
              </a:defRPr>
            </a:lvl1pPr>
          </a:lstStyle>
          <a:p>
            <a:fld id="{E94375AE-5BA7-473D-90A5-E3F693017495}" type="slidenum">
              <a:rPr lang="fi-FI" smtClean="0"/>
              <a:pPr/>
              <a:t>‹#›</a:t>
            </a:fld>
            <a:endParaRPr lang="fi-FI"/>
          </a:p>
        </p:txBody>
      </p:sp>
    </p:spTree>
    <p:extLst>
      <p:ext uri="{BB962C8B-B14F-4D97-AF65-F5344CB8AC3E}">
        <p14:creationId xmlns:p14="http://schemas.microsoft.com/office/powerpoint/2010/main" val="19665411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97">
          <p15:clr>
            <a:srgbClr val="F26B43"/>
          </p15:clr>
        </p15:guide>
        <p15:guide id="2" pos="3840">
          <p15:clr>
            <a:srgbClr val="F26B43"/>
          </p15:clr>
        </p15:guide>
        <p15:guide id="3" orient="horz" pos="1366">
          <p15:clr>
            <a:srgbClr val="F26B43"/>
          </p15:clr>
        </p15:guide>
        <p15:guide id="4" orient="horz" pos="70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7000">
              <a:srgbClr val="0083D7"/>
            </a:gs>
            <a:gs pos="88000">
              <a:schemeClr val="bg1"/>
            </a:gs>
            <a:gs pos="61000">
              <a:srgbClr val="0063A3"/>
            </a:gs>
            <a:gs pos="0">
              <a:schemeClr val="accent1">
                <a:lumMod val="40000"/>
                <a:lumOff val="60000"/>
              </a:schemeClr>
            </a:gs>
            <a:gs pos="20000">
              <a:schemeClr val="accent1"/>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58546" y="945932"/>
            <a:ext cx="11023854" cy="1522492"/>
          </a:xfrm>
          <a:prstGeom prst="rect">
            <a:avLst/>
          </a:prstGeom>
        </p:spPr>
        <p:txBody>
          <a:bodyPr vert="horz" lIns="91440" tIns="45720" rIns="91440" bIns="45720" rtlCol="0" anchor="b" anchorCtr="0">
            <a:noAutofit/>
          </a:bodyPr>
          <a:lstStyle/>
          <a:p>
            <a:pPr rtl="0"/>
            <a:r>
              <a:rPr lang="fi-FI" dirty="0"/>
              <a:t>Pääotsikko tähän </a:t>
            </a:r>
            <a:br>
              <a:rPr lang="fi-FI" dirty="0"/>
            </a:br>
            <a:r>
              <a:rPr lang="fi-FI" dirty="0" err="1"/>
              <a:t>maks</a:t>
            </a:r>
            <a:r>
              <a:rPr lang="fi-FI" dirty="0"/>
              <a:t>. kahdelle riville</a:t>
            </a:r>
          </a:p>
        </p:txBody>
      </p:sp>
      <p:sp>
        <p:nvSpPr>
          <p:cNvPr id="3" name="Tekstin paikkamerkki 2"/>
          <p:cNvSpPr>
            <a:spLocks noGrp="1"/>
          </p:cNvSpPr>
          <p:nvPr>
            <p:ph type="body" idx="1"/>
          </p:nvPr>
        </p:nvSpPr>
        <p:spPr>
          <a:xfrm>
            <a:off x="558546" y="2889250"/>
            <a:ext cx="11023854" cy="2586889"/>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
        <p:nvSpPr>
          <p:cNvPr id="21" name="Päivämäärän paikkamerkki 3">
            <a:extLst>
              <a:ext uri="{FF2B5EF4-FFF2-40B4-BE49-F238E27FC236}">
                <a16:creationId xmlns:a16="http://schemas.microsoft.com/office/drawing/2014/main" id="{AAC876D0-CBBF-4F33-A559-6FDACCA4D7A1}"/>
              </a:ext>
            </a:extLst>
          </p:cNvPr>
          <p:cNvSpPr>
            <a:spLocks noGrp="1"/>
          </p:cNvSpPr>
          <p:nvPr>
            <p:ph type="dt" sz="half" idx="2"/>
          </p:nvPr>
        </p:nvSpPr>
        <p:spPr>
          <a:xfrm>
            <a:off x="558546" y="6345236"/>
            <a:ext cx="3257550" cy="365126"/>
          </a:xfrm>
          <a:prstGeom prst="rect">
            <a:avLst/>
          </a:prstGeom>
        </p:spPr>
        <p:txBody>
          <a:bodyPr/>
          <a:lstStyle>
            <a:lvl1pPr algn="l">
              <a:defRPr sz="1400">
                <a:solidFill>
                  <a:schemeClr val="tx2"/>
                </a:solidFill>
              </a:defRPr>
            </a:lvl1pPr>
          </a:lstStyle>
          <a:p>
            <a:fld id="{48A87A34-81AB-432B-8DAE-1953F412C126}" type="datetimeFigureOut">
              <a:rPr lang="en-US" smtClean="0"/>
              <a:pPr/>
              <a:t>12/19/2018</a:t>
            </a:fld>
            <a:endParaRPr lang="en-US"/>
          </a:p>
        </p:txBody>
      </p:sp>
      <p:sp>
        <p:nvSpPr>
          <p:cNvPr id="22" name="Alatunnisteen paikkamerkki 4">
            <a:extLst>
              <a:ext uri="{FF2B5EF4-FFF2-40B4-BE49-F238E27FC236}">
                <a16:creationId xmlns:a16="http://schemas.microsoft.com/office/drawing/2014/main" id="{D933D872-1F02-4E79-83CE-68ED697EAA1A}"/>
              </a:ext>
            </a:extLst>
          </p:cNvPr>
          <p:cNvSpPr>
            <a:spLocks noGrp="1"/>
          </p:cNvSpPr>
          <p:nvPr>
            <p:ph type="ftr" sz="quarter" idx="3"/>
          </p:nvPr>
        </p:nvSpPr>
        <p:spPr>
          <a:xfrm>
            <a:off x="4329953" y="6345238"/>
            <a:ext cx="3524741" cy="365124"/>
          </a:xfrm>
          <a:prstGeom prst="rect">
            <a:avLst/>
          </a:prstGeom>
        </p:spPr>
        <p:txBody>
          <a:bodyPr/>
          <a:lstStyle>
            <a:lvl1pPr algn="ctr">
              <a:defRPr sz="1400">
                <a:solidFill>
                  <a:schemeClr val="tx2"/>
                </a:solidFill>
              </a:defRPr>
            </a:lvl1pPr>
          </a:lstStyle>
          <a:p>
            <a:endParaRPr lang="en-US"/>
          </a:p>
        </p:txBody>
      </p:sp>
      <p:sp>
        <p:nvSpPr>
          <p:cNvPr id="23" name="Dian numeron paikkamerkki 5">
            <a:extLst>
              <a:ext uri="{FF2B5EF4-FFF2-40B4-BE49-F238E27FC236}">
                <a16:creationId xmlns:a16="http://schemas.microsoft.com/office/drawing/2014/main" id="{8809E8A7-FDB5-420F-9993-5F50C679D665}"/>
              </a:ext>
            </a:extLst>
          </p:cNvPr>
          <p:cNvSpPr>
            <a:spLocks noGrp="1"/>
          </p:cNvSpPr>
          <p:nvPr>
            <p:ph type="sldNum" sz="quarter" idx="4"/>
          </p:nvPr>
        </p:nvSpPr>
        <p:spPr>
          <a:xfrm>
            <a:off x="8375904" y="6345238"/>
            <a:ext cx="3206496" cy="365124"/>
          </a:xfrm>
          <a:prstGeom prst="rect">
            <a:avLst/>
          </a:prstGeom>
        </p:spPr>
        <p:txBody>
          <a:bodyPr/>
          <a:lstStyle>
            <a:lvl1pPr algn="r">
              <a:defRPr sz="1400">
                <a:solidFill>
                  <a:schemeClr val="tx2"/>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72036843"/>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xStyles>
    <p:titleStyle>
      <a:lvl1pPr algn="ctr" defTabSz="914400" rtl="0" eaLnBrk="1" latinLnBrk="0" hangingPunct="1">
        <a:spcBef>
          <a:spcPct val="0"/>
        </a:spcBef>
        <a:buNone/>
        <a:defRPr sz="6000" b="0" kern="1200">
          <a:solidFill>
            <a:schemeClr val="tx2"/>
          </a:solidFill>
          <a:effectLst/>
          <a:latin typeface="+mj-lt"/>
          <a:ea typeface="+mj-ea"/>
          <a:cs typeface="+mj-cs"/>
        </a:defRPr>
      </a:lvl1pPr>
    </p:titleStyle>
    <p:bodyStyle>
      <a:lvl1pPr marL="0" indent="0" algn="l" defTabSz="914400" rtl="0" eaLnBrk="1" latinLnBrk="0" hangingPunct="1">
        <a:lnSpc>
          <a:spcPct val="150000"/>
        </a:lnSpc>
        <a:spcBef>
          <a:spcPts val="600"/>
        </a:spcBef>
        <a:spcAft>
          <a:spcPts val="600"/>
        </a:spcAft>
        <a:buFontTx/>
        <a:buNone/>
        <a:defRPr lang="en-US" sz="2400" kern="1200" dirty="0">
          <a:solidFill>
            <a:schemeClr val="tx2"/>
          </a:solidFill>
          <a:latin typeface="+mn-lt"/>
          <a:ea typeface="+mn-ea"/>
          <a:cs typeface="+mn-cs"/>
        </a:defRPr>
      </a:lvl1pPr>
      <a:lvl2pPr marL="228600" indent="-228600" algn="l" defTabSz="914400" rtl="0" eaLnBrk="1" latinLnBrk="0" hangingPunct="1">
        <a:lnSpc>
          <a:spcPct val="150000"/>
        </a:lnSpc>
        <a:spcBef>
          <a:spcPts val="6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1430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97">
          <p15:clr>
            <a:srgbClr val="F26B43"/>
          </p15:clr>
        </p15:guide>
        <p15:guide id="2" orient="horz" pos="1820">
          <p15:clr>
            <a:srgbClr val="F26B43"/>
          </p15:clr>
        </p15:guide>
        <p15:guide id="3" orient="horz" pos="136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8000">
              <a:schemeClr val="bg2"/>
            </a:gs>
            <a:gs pos="73000">
              <a:schemeClr val="bg2">
                <a:lumMod val="60000"/>
                <a:lumOff val="4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02158" y="728663"/>
            <a:ext cx="11099292" cy="1739761"/>
          </a:xfrm>
          <a:prstGeom prst="rect">
            <a:avLst/>
          </a:prstGeom>
        </p:spPr>
        <p:txBody>
          <a:bodyPr vert="horz" lIns="91440" tIns="45720" rIns="91440" bIns="45720" rtlCol="0" anchor="b" anchorCtr="0">
            <a:noAutofit/>
          </a:bodyPr>
          <a:lstStyle/>
          <a:p>
            <a:pPr rtl="0"/>
            <a:r>
              <a:rPr lang="fi-FI" dirty="0"/>
              <a:t>Pääotsikko tähän </a:t>
            </a:r>
            <a:br>
              <a:rPr lang="fi-FI" dirty="0"/>
            </a:br>
            <a:r>
              <a:rPr lang="fi-FI" dirty="0" err="1"/>
              <a:t>maks</a:t>
            </a:r>
            <a:r>
              <a:rPr lang="fi-FI" dirty="0"/>
              <a:t>. kahdelle riville</a:t>
            </a:r>
          </a:p>
        </p:txBody>
      </p:sp>
      <p:sp>
        <p:nvSpPr>
          <p:cNvPr id="3" name="Tekstin paikkamerkki 2"/>
          <p:cNvSpPr>
            <a:spLocks noGrp="1"/>
          </p:cNvSpPr>
          <p:nvPr>
            <p:ph type="body" idx="1"/>
          </p:nvPr>
        </p:nvSpPr>
        <p:spPr>
          <a:xfrm>
            <a:off x="502158" y="2889250"/>
            <a:ext cx="11080242" cy="2698750"/>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
        <p:nvSpPr>
          <p:cNvPr id="21" name="Päivämäärän paikkamerkki 3">
            <a:extLst>
              <a:ext uri="{FF2B5EF4-FFF2-40B4-BE49-F238E27FC236}">
                <a16:creationId xmlns:a16="http://schemas.microsoft.com/office/drawing/2014/main" id="{AAC876D0-CBBF-4F33-A559-6FDACCA4D7A1}"/>
              </a:ext>
            </a:extLst>
          </p:cNvPr>
          <p:cNvSpPr>
            <a:spLocks noGrp="1"/>
          </p:cNvSpPr>
          <p:nvPr>
            <p:ph type="dt" sz="half" idx="2"/>
          </p:nvPr>
        </p:nvSpPr>
        <p:spPr>
          <a:xfrm>
            <a:off x="502158" y="6345238"/>
            <a:ext cx="3276600" cy="365125"/>
          </a:xfrm>
          <a:prstGeom prst="rect">
            <a:avLst/>
          </a:prstGeom>
        </p:spPr>
        <p:txBody>
          <a:bodyPr/>
          <a:lstStyle>
            <a:lvl1pPr algn="l">
              <a:defRPr sz="1400">
                <a:solidFill>
                  <a:schemeClr val="tx2"/>
                </a:solidFill>
              </a:defRPr>
            </a:lvl1pPr>
          </a:lstStyle>
          <a:p>
            <a:fld id="{A0999558-C9DB-408C-8D84-1AEF97ACB6B0}" type="datetimeFigureOut">
              <a:rPr lang="fi-FI" smtClean="0"/>
              <a:pPr/>
              <a:t>19.12.2018</a:t>
            </a:fld>
            <a:endParaRPr lang="fi-FI" dirty="0"/>
          </a:p>
        </p:txBody>
      </p:sp>
      <p:sp>
        <p:nvSpPr>
          <p:cNvPr id="22" name="Alatunnisteen paikkamerkki 4">
            <a:extLst>
              <a:ext uri="{FF2B5EF4-FFF2-40B4-BE49-F238E27FC236}">
                <a16:creationId xmlns:a16="http://schemas.microsoft.com/office/drawing/2014/main" id="{D933D872-1F02-4E79-83CE-68ED697EAA1A}"/>
              </a:ext>
            </a:extLst>
          </p:cNvPr>
          <p:cNvSpPr>
            <a:spLocks noGrp="1"/>
          </p:cNvSpPr>
          <p:nvPr>
            <p:ph type="ftr" sz="quarter" idx="3"/>
          </p:nvPr>
        </p:nvSpPr>
        <p:spPr>
          <a:xfrm>
            <a:off x="4610862" y="6345239"/>
            <a:ext cx="2895600" cy="365125"/>
          </a:xfrm>
          <a:prstGeom prst="rect">
            <a:avLst/>
          </a:prstGeom>
        </p:spPr>
        <p:txBody>
          <a:bodyPr/>
          <a:lstStyle>
            <a:lvl1pPr>
              <a:defRPr sz="1400">
                <a:solidFill>
                  <a:schemeClr val="tx2"/>
                </a:solidFill>
              </a:defRPr>
            </a:lvl1pPr>
          </a:lstStyle>
          <a:p>
            <a:endParaRPr lang="fi-FI" dirty="0"/>
          </a:p>
        </p:txBody>
      </p:sp>
      <p:sp>
        <p:nvSpPr>
          <p:cNvPr id="23" name="Dian numeron paikkamerkki 5">
            <a:extLst>
              <a:ext uri="{FF2B5EF4-FFF2-40B4-BE49-F238E27FC236}">
                <a16:creationId xmlns:a16="http://schemas.microsoft.com/office/drawing/2014/main" id="{8809E8A7-FDB5-420F-9993-5F50C679D665}"/>
              </a:ext>
            </a:extLst>
          </p:cNvPr>
          <p:cNvSpPr>
            <a:spLocks noGrp="1"/>
          </p:cNvSpPr>
          <p:nvPr>
            <p:ph type="sldNum" sz="quarter" idx="4"/>
          </p:nvPr>
        </p:nvSpPr>
        <p:spPr>
          <a:xfrm>
            <a:off x="8338566" y="6345239"/>
            <a:ext cx="3276600" cy="365125"/>
          </a:xfrm>
          <a:prstGeom prst="rect">
            <a:avLst/>
          </a:prstGeom>
        </p:spPr>
        <p:txBody>
          <a:bodyPr/>
          <a:lstStyle>
            <a:lvl1pPr algn="r">
              <a:defRPr sz="1400">
                <a:solidFill>
                  <a:schemeClr val="tx2"/>
                </a:solidFill>
              </a:defRPr>
            </a:lvl1pPr>
          </a:lstStyle>
          <a:p>
            <a:fld id="{BD1DF289-7D15-4304-A2F4-AC2493BEA814}" type="slidenum">
              <a:rPr lang="fi-FI" smtClean="0"/>
              <a:pPr/>
              <a:t>‹#›</a:t>
            </a:fld>
            <a:endParaRPr lang="fi-FI" dirty="0"/>
          </a:p>
        </p:txBody>
      </p:sp>
    </p:spTree>
    <p:extLst>
      <p:ext uri="{BB962C8B-B14F-4D97-AF65-F5344CB8AC3E}">
        <p14:creationId xmlns:p14="http://schemas.microsoft.com/office/powerpoint/2010/main" val="2072167152"/>
      </p:ext>
    </p:extLst>
  </p:cSld>
  <p:clrMap bg1="dk1" tx1="lt1" bg2="dk2" tx2="lt2" accent1="accent1" accent2="accent2" accent3="accent3" accent4="accent4" accent5="accent5" accent6="accent6" hlink="hlink" folHlink="folHlink"/>
  <p:sldLayoutIdLst>
    <p:sldLayoutId id="2147483722" r:id="rId1"/>
  </p:sldLayoutIdLst>
  <p:txStyles>
    <p:titleStyle>
      <a:lvl1pPr algn="ctr" defTabSz="914400" rtl="0" eaLnBrk="1" latinLnBrk="0" hangingPunct="1">
        <a:spcBef>
          <a:spcPct val="0"/>
        </a:spcBef>
        <a:buNone/>
        <a:defRPr sz="6000" b="0" kern="1200">
          <a:solidFill>
            <a:schemeClr val="tx2"/>
          </a:solidFill>
          <a:effectLst/>
          <a:latin typeface="+mj-lt"/>
          <a:ea typeface="+mj-ea"/>
          <a:cs typeface="+mj-cs"/>
        </a:defRPr>
      </a:lvl1pPr>
    </p:titleStyle>
    <p:bodyStyle>
      <a:lvl1pPr marL="0" indent="0" algn="l" defTabSz="914400" rtl="0" eaLnBrk="1" latinLnBrk="0" hangingPunct="1">
        <a:lnSpc>
          <a:spcPct val="150000"/>
        </a:lnSpc>
        <a:spcBef>
          <a:spcPts val="600"/>
        </a:spcBef>
        <a:spcAft>
          <a:spcPts val="600"/>
        </a:spcAft>
        <a:buFontTx/>
        <a:buNone/>
        <a:defRPr lang="en-US" sz="2400" kern="1200" dirty="0">
          <a:solidFill>
            <a:schemeClr val="tx2"/>
          </a:solidFill>
          <a:latin typeface="+mn-lt"/>
          <a:ea typeface="+mn-ea"/>
          <a:cs typeface="+mn-cs"/>
        </a:defRPr>
      </a:lvl1pPr>
      <a:lvl2pPr marL="228600" indent="-228600" algn="l" defTabSz="914400" rtl="0" eaLnBrk="1" latinLnBrk="0" hangingPunct="1">
        <a:lnSpc>
          <a:spcPct val="150000"/>
        </a:lnSpc>
        <a:spcBef>
          <a:spcPts val="6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1430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p15:clr>
            <a:srgbClr val="F26B43"/>
          </p15:clr>
        </p15:guide>
        <p15:guide id="2" pos="3840">
          <p15:clr>
            <a:srgbClr val="F26B43"/>
          </p15:clr>
        </p15:guide>
        <p15:guide id="3" orient="horz" pos="1366">
          <p15:clr>
            <a:srgbClr val="F26B43"/>
          </p15:clr>
        </p15:guide>
        <p15:guide id="4" orient="horz" pos="18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Päivämäärän paikkamerkki 3">
            <a:extLst>
              <a:ext uri="{FF2B5EF4-FFF2-40B4-BE49-F238E27FC236}">
                <a16:creationId xmlns:a16="http://schemas.microsoft.com/office/drawing/2014/main" id="{F12BF3AB-AD96-416F-A229-F301DD790D2A}"/>
              </a:ext>
            </a:extLst>
          </p:cNvPr>
          <p:cNvSpPr>
            <a:spLocks noGrp="1"/>
          </p:cNvSpPr>
          <p:nvPr>
            <p:ph type="dt" sz="half" idx="2"/>
          </p:nvPr>
        </p:nvSpPr>
        <p:spPr>
          <a:xfrm>
            <a:off x="539496" y="6345238"/>
            <a:ext cx="3276600" cy="365125"/>
          </a:xfrm>
          <a:prstGeom prst="rect">
            <a:avLst/>
          </a:prstGeom>
        </p:spPr>
        <p:txBody>
          <a:bodyPr/>
          <a:lstStyle>
            <a:lvl1pPr algn="l">
              <a:defRPr sz="1400">
                <a:solidFill>
                  <a:schemeClr val="tx2"/>
                </a:solidFill>
              </a:defRPr>
            </a:lvl1pPr>
          </a:lstStyle>
          <a:p>
            <a:fld id="{A0999558-C9DB-408C-8D84-1AEF97ACB6B0}" type="datetimeFigureOut">
              <a:rPr lang="fi-FI" smtClean="0"/>
              <a:pPr/>
              <a:t>19.12.2018</a:t>
            </a:fld>
            <a:endParaRPr lang="fi-FI" dirty="0"/>
          </a:p>
        </p:txBody>
      </p:sp>
      <p:sp>
        <p:nvSpPr>
          <p:cNvPr id="7" name="Alatunnisteen paikkamerkki 4">
            <a:extLst>
              <a:ext uri="{FF2B5EF4-FFF2-40B4-BE49-F238E27FC236}">
                <a16:creationId xmlns:a16="http://schemas.microsoft.com/office/drawing/2014/main" id="{411FA829-FA7A-4AEB-BB6A-A130C428B35E}"/>
              </a:ext>
            </a:extLst>
          </p:cNvPr>
          <p:cNvSpPr>
            <a:spLocks noGrp="1"/>
          </p:cNvSpPr>
          <p:nvPr>
            <p:ph type="ftr" sz="quarter" idx="3"/>
          </p:nvPr>
        </p:nvSpPr>
        <p:spPr>
          <a:xfrm>
            <a:off x="4267200" y="6345240"/>
            <a:ext cx="3653118" cy="365123"/>
          </a:xfrm>
          <a:prstGeom prst="rect">
            <a:avLst/>
          </a:prstGeom>
        </p:spPr>
        <p:txBody>
          <a:bodyPr/>
          <a:lstStyle>
            <a:lvl1pPr algn="ctr">
              <a:defRPr sz="1400">
                <a:solidFill>
                  <a:schemeClr val="tx2"/>
                </a:solidFill>
              </a:defRPr>
            </a:lvl1pPr>
          </a:lstStyle>
          <a:p>
            <a:endParaRPr lang="fi-FI" dirty="0"/>
          </a:p>
        </p:txBody>
      </p:sp>
      <p:sp>
        <p:nvSpPr>
          <p:cNvPr id="8" name="Dian numeron paikkamerkki 5">
            <a:extLst>
              <a:ext uri="{FF2B5EF4-FFF2-40B4-BE49-F238E27FC236}">
                <a16:creationId xmlns:a16="http://schemas.microsoft.com/office/drawing/2014/main" id="{2588977E-9526-45E1-9268-E82224A978A7}"/>
              </a:ext>
            </a:extLst>
          </p:cNvPr>
          <p:cNvSpPr>
            <a:spLocks noGrp="1"/>
          </p:cNvSpPr>
          <p:nvPr>
            <p:ph type="sldNum" sz="quarter" idx="4"/>
          </p:nvPr>
        </p:nvSpPr>
        <p:spPr>
          <a:xfrm>
            <a:off x="8375904" y="6345239"/>
            <a:ext cx="3276600" cy="365125"/>
          </a:xfrm>
          <a:prstGeom prst="rect">
            <a:avLst/>
          </a:prstGeom>
        </p:spPr>
        <p:txBody>
          <a:bodyPr/>
          <a:lstStyle>
            <a:lvl1pPr algn="r">
              <a:defRPr sz="1400">
                <a:solidFill>
                  <a:schemeClr val="tx2"/>
                </a:solidFill>
              </a:defRPr>
            </a:lvl1pPr>
          </a:lstStyle>
          <a:p>
            <a:fld id="{BD1DF289-7D15-4304-A2F4-AC2493BEA814}" type="slidenum">
              <a:rPr lang="fi-FI" smtClean="0"/>
              <a:pPr/>
              <a:t>‹#›</a:t>
            </a:fld>
            <a:endParaRPr lang="fi-FI" dirty="0"/>
          </a:p>
        </p:txBody>
      </p:sp>
      <p:sp>
        <p:nvSpPr>
          <p:cNvPr id="11" name="Otsikon paikkamerkki 1">
            <a:extLst>
              <a:ext uri="{FF2B5EF4-FFF2-40B4-BE49-F238E27FC236}">
                <a16:creationId xmlns:a16="http://schemas.microsoft.com/office/drawing/2014/main" id="{34033DAD-9688-4733-AC45-A1B82E57D714}"/>
              </a:ext>
            </a:extLst>
          </p:cNvPr>
          <p:cNvSpPr>
            <a:spLocks noGrp="1"/>
          </p:cNvSpPr>
          <p:nvPr>
            <p:ph type="title"/>
          </p:nvPr>
        </p:nvSpPr>
        <p:spPr>
          <a:xfrm>
            <a:off x="539496" y="750035"/>
            <a:ext cx="11099292" cy="997486"/>
          </a:xfrm>
          <a:prstGeom prst="rect">
            <a:avLst/>
          </a:prstGeom>
        </p:spPr>
        <p:txBody>
          <a:bodyPr vert="horz" lIns="91440" tIns="45720" rIns="91440" bIns="45720" rtlCol="0" anchor="b" anchorCtr="0">
            <a:noAutofit/>
          </a:bodyPr>
          <a:lstStyle/>
          <a:p>
            <a:pPr rtl="0"/>
            <a:r>
              <a:rPr lang="fi-FI" dirty="0"/>
              <a:t>Muokkaa otsikkoa napsauttamalla</a:t>
            </a:r>
          </a:p>
        </p:txBody>
      </p:sp>
      <p:sp>
        <p:nvSpPr>
          <p:cNvPr id="12" name="Tekstin paikkamerkki 2">
            <a:extLst>
              <a:ext uri="{FF2B5EF4-FFF2-40B4-BE49-F238E27FC236}">
                <a16:creationId xmlns:a16="http://schemas.microsoft.com/office/drawing/2014/main" id="{47E4F9DE-9548-4283-BE28-CF00BD57D342}"/>
              </a:ext>
            </a:extLst>
          </p:cNvPr>
          <p:cNvSpPr>
            <a:spLocks noGrp="1"/>
          </p:cNvSpPr>
          <p:nvPr>
            <p:ph type="body" idx="1"/>
          </p:nvPr>
        </p:nvSpPr>
        <p:spPr>
          <a:xfrm>
            <a:off x="539496" y="2168525"/>
            <a:ext cx="11113008" cy="3409315"/>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Tree>
    <p:extLst>
      <p:ext uri="{BB962C8B-B14F-4D97-AF65-F5344CB8AC3E}">
        <p14:creationId xmlns:p14="http://schemas.microsoft.com/office/powerpoint/2010/main" val="1171020265"/>
      </p:ext>
    </p:extLst>
  </p:cSld>
  <p:clrMap bg1="dk1" tx1="lt1" bg2="dk2" tx2="lt2" accent1="accent1" accent2="accent2" accent3="accent3" accent4="accent4" accent5="accent5" accent6="accent6" hlink="hlink" folHlink="folHlink"/>
  <p:sldLayoutIdLst>
    <p:sldLayoutId id="2147483724" r:id="rId1"/>
  </p:sldLayoutIdLst>
  <p:txStyles>
    <p:titleStyle>
      <a:lvl1pPr algn="ctr" defTabSz="914400" rtl="0" eaLnBrk="1" latinLnBrk="0" hangingPunct="1">
        <a:spcBef>
          <a:spcPct val="0"/>
        </a:spcBef>
        <a:buNone/>
        <a:defRPr sz="4800" b="0" kern="1200">
          <a:solidFill>
            <a:schemeClr val="tx2"/>
          </a:solidFill>
          <a:effectLst/>
          <a:latin typeface="+mj-lt"/>
          <a:ea typeface="+mj-ea"/>
          <a:cs typeface="+mj-cs"/>
        </a:defRPr>
      </a:lvl1pPr>
    </p:titleStyle>
    <p:bodyStyle>
      <a:lvl1pPr marL="228600" indent="-228600" algn="l" defTabSz="914400" rtl="0" eaLnBrk="1" latinLnBrk="0" hangingPunct="1">
        <a:lnSpc>
          <a:spcPct val="150000"/>
        </a:lnSpc>
        <a:spcBef>
          <a:spcPct val="30000"/>
        </a:spcBef>
        <a:spcAft>
          <a:spcPts val="600"/>
        </a:spcAft>
        <a:buFont typeface="Arial" panose="020B0604020202020204" pitchFamily="34" charset="0"/>
        <a:buChar char="•"/>
        <a:defRPr lang="en-US" sz="2400" kern="1200" dirty="0">
          <a:solidFill>
            <a:schemeClr val="tx2"/>
          </a:solidFill>
          <a:latin typeface="+mn-lt"/>
          <a:ea typeface="+mn-ea"/>
          <a:cs typeface="+mn-cs"/>
        </a:defRPr>
      </a:lvl1pPr>
      <a:lvl2pPr marL="685800" indent="-228600" algn="l" defTabSz="914400" rtl="0" eaLnBrk="1" latinLnBrk="0" hangingPunct="1">
        <a:lnSpc>
          <a:spcPct val="90000"/>
        </a:lnSpc>
        <a:spcBef>
          <a:spcPct val="300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1143000" indent="-228600" algn="l" defTabSz="914400" rtl="0" eaLnBrk="1" latinLnBrk="0" hangingPunct="1">
        <a:lnSpc>
          <a:spcPct val="90000"/>
        </a:lnSpc>
        <a:spcBef>
          <a:spcPct val="300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600200" indent="-228600" algn="l" defTabSz="914400" rtl="0" eaLnBrk="1" latinLnBrk="0" hangingPunct="1">
        <a:lnSpc>
          <a:spcPct val="90000"/>
        </a:lnSpc>
        <a:spcBef>
          <a:spcPct val="300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6">
          <p15:clr>
            <a:srgbClr val="F26B43"/>
          </p15:clr>
        </p15:guide>
        <p15:guide id="2" orient="horz" pos="3997">
          <p15:clr>
            <a:srgbClr val="F26B43"/>
          </p15:clr>
        </p15:guide>
        <p15:guide id="3" orient="horz" pos="70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67DA146-BBB2-405D-9CBD-72A1E2A401CD}"/>
              </a:ext>
            </a:extLst>
          </p:cNvPr>
          <p:cNvSpPr>
            <a:spLocks noGrp="1"/>
          </p:cNvSpPr>
          <p:nvPr>
            <p:ph type="title"/>
          </p:nvPr>
        </p:nvSpPr>
        <p:spPr>
          <a:xfrm>
            <a:off x="630620" y="736784"/>
            <a:ext cx="10930759" cy="1250374"/>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A180427-6002-4177-9530-7A2DE97351A7}"/>
              </a:ext>
            </a:extLst>
          </p:cNvPr>
          <p:cNvSpPr>
            <a:spLocks noGrp="1"/>
          </p:cNvSpPr>
          <p:nvPr>
            <p:ph type="body" idx="1"/>
          </p:nvPr>
        </p:nvSpPr>
        <p:spPr>
          <a:xfrm>
            <a:off x="630621" y="2168525"/>
            <a:ext cx="10930758" cy="3375797"/>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8" name="Suora yhdysviiva 17">
            <a:extLst>
              <a:ext uri="{FF2B5EF4-FFF2-40B4-BE49-F238E27FC236}">
                <a16:creationId xmlns:a16="http://schemas.microsoft.com/office/drawing/2014/main" id="{FB7D4755-50C3-483B-B70E-0D5189089BB0}"/>
              </a:ext>
            </a:extLst>
          </p:cNvPr>
          <p:cNvCxnSpPr>
            <a:cxnSpLocks/>
          </p:cNvCxnSpPr>
          <p:nvPr/>
        </p:nvCxnSpPr>
        <p:spPr>
          <a:xfrm flipV="1">
            <a:off x="630621" y="5730240"/>
            <a:ext cx="10930758" cy="495728"/>
          </a:xfrm>
          <a:prstGeom prst="line">
            <a:avLst/>
          </a:prstGeom>
          <a:ln w="50800" cap="rnd" cmpd="sng">
            <a:solidFill>
              <a:schemeClr val="bg2">
                <a:lumMod val="85000"/>
              </a:schemeClr>
            </a:solidFill>
            <a:prstDash val="dash"/>
            <a:roun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9" name="Päivämäärän paikkamerkki 3">
            <a:extLst>
              <a:ext uri="{FF2B5EF4-FFF2-40B4-BE49-F238E27FC236}">
                <a16:creationId xmlns:a16="http://schemas.microsoft.com/office/drawing/2014/main" id="{71226498-5A86-4EDB-9AEE-1EAACF5B0C10}"/>
              </a:ext>
            </a:extLst>
          </p:cNvPr>
          <p:cNvSpPr>
            <a:spLocks noGrp="1"/>
          </p:cNvSpPr>
          <p:nvPr>
            <p:ph type="dt" sz="half" idx="2"/>
          </p:nvPr>
        </p:nvSpPr>
        <p:spPr>
          <a:xfrm>
            <a:off x="582460" y="6356350"/>
            <a:ext cx="2791361" cy="365124"/>
          </a:xfrm>
          <a:prstGeom prst="rect">
            <a:avLst/>
          </a:prstGeom>
        </p:spPr>
        <p:txBody>
          <a:bodyPr/>
          <a:lstStyle>
            <a:lvl1pPr>
              <a:defRPr sz="1400">
                <a:solidFill>
                  <a:schemeClr val="bg2">
                    <a:lumMod val="65000"/>
                  </a:schemeClr>
                </a:solidFill>
              </a:defRPr>
            </a:lvl1pPr>
          </a:lstStyle>
          <a:p>
            <a:fld id="{4F542CA0-845B-4BE2-ACC4-2887999AF5F9}" type="datetimeFigureOut">
              <a:rPr lang="fi-FI" smtClean="0"/>
              <a:pPr/>
              <a:t>19.12.2018</a:t>
            </a:fld>
            <a:endParaRPr lang="fi-FI" dirty="0"/>
          </a:p>
        </p:txBody>
      </p:sp>
      <p:sp>
        <p:nvSpPr>
          <p:cNvPr id="10" name="Alatunnisteen paikkamerkki 4">
            <a:extLst>
              <a:ext uri="{FF2B5EF4-FFF2-40B4-BE49-F238E27FC236}">
                <a16:creationId xmlns:a16="http://schemas.microsoft.com/office/drawing/2014/main" id="{1CE678E1-3DF8-4287-A1B1-B82D024AFEC6}"/>
              </a:ext>
            </a:extLst>
          </p:cNvPr>
          <p:cNvSpPr>
            <a:spLocks noGrp="1"/>
          </p:cNvSpPr>
          <p:nvPr>
            <p:ph type="ftr" sz="quarter" idx="3"/>
          </p:nvPr>
        </p:nvSpPr>
        <p:spPr>
          <a:xfrm>
            <a:off x="4038600" y="6356350"/>
            <a:ext cx="4114800" cy="365125"/>
          </a:xfrm>
          <a:prstGeom prst="rect">
            <a:avLst/>
          </a:prstGeom>
        </p:spPr>
        <p:txBody>
          <a:bodyPr/>
          <a:lstStyle>
            <a:lvl1pPr algn="ctr">
              <a:defRPr sz="1400">
                <a:solidFill>
                  <a:schemeClr val="bg2">
                    <a:lumMod val="65000"/>
                  </a:schemeClr>
                </a:solidFill>
              </a:defRPr>
            </a:lvl1pPr>
          </a:lstStyle>
          <a:p>
            <a:endParaRPr lang="fi-FI" dirty="0"/>
          </a:p>
        </p:txBody>
      </p:sp>
      <p:sp>
        <p:nvSpPr>
          <p:cNvPr id="11" name="Dian numeron paikkamerkki 5">
            <a:extLst>
              <a:ext uri="{FF2B5EF4-FFF2-40B4-BE49-F238E27FC236}">
                <a16:creationId xmlns:a16="http://schemas.microsoft.com/office/drawing/2014/main" id="{BF5FBD8D-0CF9-4639-B0F1-19775C096512}"/>
              </a:ext>
            </a:extLst>
          </p:cNvPr>
          <p:cNvSpPr>
            <a:spLocks noGrp="1"/>
          </p:cNvSpPr>
          <p:nvPr>
            <p:ph type="sldNum" sz="quarter" idx="4"/>
          </p:nvPr>
        </p:nvSpPr>
        <p:spPr>
          <a:xfrm>
            <a:off x="8923282" y="6377480"/>
            <a:ext cx="2686258" cy="365124"/>
          </a:xfrm>
          <a:prstGeom prst="rect">
            <a:avLst/>
          </a:prstGeom>
        </p:spPr>
        <p:txBody>
          <a:bodyPr/>
          <a:lstStyle>
            <a:lvl1pPr>
              <a:defRPr sz="1400">
                <a:solidFill>
                  <a:schemeClr val="bg2">
                    <a:lumMod val="65000"/>
                  </a:schemeClr>
                </a:solidFill>
              </a:defRPr>
            </a:lvl1pPr>
          </a:lstStyle>
          <a:p>
            <a:fld id="{E94375AE-5BA7-473D-90A5-E3F693017495}" type="slidenum">
              <a:rPr lang="fi-FI" smtClean="0"/>
              <a:pPr/>
              <a:t>‹#›</a:t>
            </a:fld>
            <a:endParaRPr lang="fi-FI"/>
          </a:p>
        </p:txBody>
      </p:sp>
    </p:spTree>
    <p:extLst>
      <p:ext uri="{BB962C8B-B14F-4D97-AF65-F5344CB8AC3E}">
        <p14:creationId xmlns:p14="http://schemas.microsoft.com/office/powerpoint/2010/main" val="17974527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97">
          <p15:clr>
            <a:srgbClr val="F26B43"/>
          </p15:clr>
        </p15:guide>
        <p15:guide id="2" pos="3840">
          <p15:clr>
            <a:srgbClr val="F26B43"/>
          </p15:clr>
        </p15:guide>
        <p15:guide id="3" orient="horz" pos="1366">
          <p15:clr>
            <a:srgbClr val="F26B43"/>
          </p15:clr>
        </p15:guide>
        <p15:guide id="4" orient="horz" pos="70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7000">
              <a:srgbClr val="0083D7"/>
            </a:gs>
            <a:gs pos="88000">
              <a:schemeClr val="bg1"/>
            </a:gs>
            <a:gs pos="61000">
              <a:srgbClr val="0063A3"/>
            </a:gs>
            <a:gs pos="0">
              <a:schemeClr val="accent1">
                <a:lumMod val="40000"/>
                <a:lumOff val="60000"/>
              </a:schemeClr>
            </a:gs>
            <a:gs pos="20000">
              <a:schemeClr val="accent1"/>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58546" y="945932"/>
            <a:ext cx="11023854" cy="1522492"/>
          </a:xfrm>
          <a:prstGeom prst="rect">
            <a:avLst/>
          </a:prstGeom>
        </p:spPr>
        <p:txBody>
          <a:bodyPr vert="horz" lIns="91440" tIns="45720" rIns="91440" bIns="45720" rtlCol="0" anchor="b" anchorCtr="0">
            <a:noAutofit/>
          </a:bodyPr>
          <a:lstStyle/>
          <a:p>
            <a:pPr rtl="0"/>
            <a:r>
              <a:rPr lang="fi-FI" dirty="0"/>
              <a:t>Pääotsikko tähän </a:t>
            </a:r>
            <a:br>
              <a:rPr lang="fi-FI" dirty="0"/>
            </a:br>
            <a:r>
              <a:rPr lang="fi-FI" dirty="0" err="1"/>
              <a:t>maks</a:t>
            </a:r>
            <a:r>
              <a:rPr lang="fi-FI" dirty="0"/>
              <a:t>. kahdelle riville</a:t>
            </a:r>
          </a:p>
        </p:txBody>
      </p:sp>
      <p:sp>
        <p:nvSpPr>
          <p:cNvPr id="3" name="Tekstin paikkamerkki 2"/>
          <p:cNvSpPr>
            <a:spLocks noGrp="1"/>
          </p:cNvSpPr>
          <p:nvPr>
            <p:ph type="body" idx="1"/>
          </p:nvPr>
        </p:nvSpPr>
        <p:spPr>
          <a:xfrm>
            <a:off x="558546" y="2889250"/>
            <a:ext cx="11023854" cy="2586889"/>
          </a:xfrm>
          <a:prstGeom prst="rect">
            <a:avLst/>
          </a:prstGeom>
        </p:spPr>
        <p:txBody>
          <a:bodyPr vert="horz" lIns="91440" tIns="45720" rIns="91440" bIns="45720" rtlCol="0">
            <a:normAutofit/>
          </a:bodyPr>
          <a:lstStyle/>
          <a:p>
            <a:pPr lvl="0" rtl="0"/>
            <a:r>
              <a:rPr lang="fi-FI" dirty="0"/>
              <a:t>Muokkaa tekstin perustyyliä</a:t>
            </a:r>
          </a:p>
          <a:p>
            <a:pPr marL="228600" lvl="0" indent="-228600" algn="l" defTabSz="914400" rtl="0" eaLnBrk="1" latinLnBrk="0" hangingPunct="1">
              <a:lnSpc>
                <a:spcPct val="90000"/>
              </a:lnSpc>
              <a:spcBef>
                <a:spcPct val="30000"/>
              </a:spcBef>
              <a:buFont typeface="Arial" panose="020B0604020202020204" pitchFamily="34" charset="0"/>
              <a:buChar char="•"/>
            </a:pPr>
            <a:r>
              <a:rPr lang="fi-FI" dirty="0"/>
              <a:t>Toinen taso</a:t>
            </a:r>
          </a:p>
          <a:p>
            <a:pPr marL="685800" lvl="1" indent="-228600" algn="l" defTabSz="914400" rtl="0" eaLnBrk="1" latinLnBrk="0" hangingPunct="1">
              <a:lnSpc>
                <a:spcPct val="90000"/>
              </a:lnSpc>
              <a:spcBef>
                <a:spcPct val="30000"/>
              </a:spcBef>
              <a:buFont typeface="Arial" panose="020B0604020202020204" pitchFamily="34" charset="0"/>
              <a:buChar char="•"/>
            </a:pPr>
            <a:r>
              <a:rPr lang="fi-FI" dirty="0"/>
              <a:t>Kolmas taso</a:t>
            </a:r>
          </a:p>
          <a:p>
            <a:pPr marL="1143000" lvl="2" indent="-228600" algn="l" defTabSz="914400" rtl="0" eaLnBrk="1" latinLnBrk="0" hangingPunct="1">
              <a:lnSpc>
                <a:spcPct val="90000"/>
              </a:lnSpc>
              <a:spcBef>
                <a:spcPct val="30000"/>
              </a:spcBef>
              <a:buFont typeface="Arial" panose="020B0604020202020204" pitchFamily="34" charset="0"/>
              <a:buChar char="•"/>
            </a:pPr>
            <a:r>
              <a:rPr lang="fi-FI" dirty="0"/>
              <a:t>Neljäs taso</a:t>
            </a:r>
          </a:p>
          <a:p>
            <a:pPr marL="1600200" lvl="3" indent="-228600" algn="l" defTabSz="914400" rtl="0" eaLnBrk="1" latinLnBrk="0" hangingPunct="1">
              <a:lnSpc>
                <a:spcPct val="90000"/>
              </a:lnSpc>
              <a:spcBef>
                <a:spcPct val="30000"/>
              </a:spcBef>
              <a:buFont typeface="Arial" panose="020B0604020202020204" pitchFamily="34" charset="0"/>
              <a:buChar char="•"/>
            </a:pPr>
            <a:r>
              <a:rPr lang="fi-FI" dirty="0"/>
              <a:t>Viides taso</a:t>
            </a:r>
          </a:p>
        </p:txBody>
      </p:sp>
      <p:sp>
        <p:nvSpPr>
          <p:cNvPr id="21" name="Päivämäärän paikkamerkki 3">
            <a:extLst>
              <a:ext uri="{FF2B5EF4-FFF2-40B4-BE49-F238E27FC236}">
                <a16:creationId xmlns:a16="http://schemas.microsoft.com/office/drawing/2014/main" id="{AAC876D0-CBBF-4F33-A559-6FDACCA4D7A1}"/>
              </a:ext>
            </a:extLst>
          </p:cNvPr>
          <p:cNvSpPr>
            <a:spLocks noGrp="1"/>
          </p:cNvSpPr>
          <p:nvPr>
            <p:ph type="dt" sz="half" idx="2"/>
          </p:nvPr>
        </p:nvSpPr>
        <p:spPr>
          <a:xfrm>
            <a:off x="558546" y="6345236"/>
            <a:ext cx="3257550" cy="365126"/>
          </a:xfrm>
          <a:prstGeom prst="rect">
            <a:avLst/>
          </a:prstGeom>
        </p:spPr>
        <p:txBody>
          <a:bodyPr/>
          <a:lstStyle>
            <a:lvl1pPr algn="l">
              <a:defRPr sz="1400">
                <a:solidFill>
                  <a:schemeClr val="tx2"/>
                </a:solidFill>
              </a:defRPr>
            </a:lvl1pPr>
          </a:lstStyle>
          <a:p>
            <a:fld id="{48A87A34-81AB-432B-8DAE-1953F412C126}" type="datetimeFigureOut">
              <a:rPr lang="en-US" smtClean="0"/>
              <a:pPr/>
              <a:t>12/19/2018</a:t>
            </a:fld>
            <a:endParaRPr lang="en-US"/>
          </a:p>
        </p:txBody>
      </p:sp>
      <p:sp>
        <p:nvSpPr>
          <p:cNvPr id="22" name="Alatunnisteen paikkamerkki 4">
            <a:extLst>
              <a:ext uri="{FF2B5EF4-FFF2-40B4-BE49-F238E27FC236}">
                <a16:creationId xmlns:a16="http://schemas.microsoft.com/office/drawing/2014/main" id="{D933D872-1F02-4E79-83CE-68ED697EAA1A}"/>
              </a:ext>
            </a:extLst>
          </p:cNvPr>
          <p:cNvSpPr>
            <a:spLocks noGrp="1"/>
          </p:cNvSpPr>
          <p:nvPr>
            <p:ph type="ftr" sz="quarter" idx="3"/>
          </p:nvPr>
        </p:nvSpPr>
        <p:spPr>
          <a:xfrm>
            <a:off x="4329953" y="6345238"/>
            <a:ext cx="3524741" cy="365124"/>
          </a:xfrm>
          <a:prstGeom prst="rect">
            <a:avLst/>
          </a:prstGeom>
        </p:spPr>
        <p:txBody>
          <a:bodyPr/>
          <a:lstStyle>
            <a:lvl1pPr algn="ctr">
              <a:defRPr sz="1400">
                <a:solidFill>
                  <a:schemeClr val="tx2"/>
                </a:solidFill>
              </a:defRPr>
            </a:lvl1pPr>
          </a:lstStyle>
          <a:p>
            <a:endParaRPr lang="en-US"/>
          </a:p>
        </p:txBody>
      </p:sp>
      <p:sp>
        <p:nvSpPr>
          <p:cNvPr id="23" name="Dian numeron paikkamerkki 5">
            <a:extLst>
              <a:ext uri="{FF2B5EF4-FFF2-40B4-BE49-F238E27FC236}">
                <a16:creationId xmlns:a16="http://schemas.microsoft.com/office/drawing/2014/main" id="{8809E8A7-FDB5-420F-9993-5F50C679D665}"/>
              </a:ext>
            </a:extLst>
          </p:cNvPr>
          <p:cNvSpPr>
            <a:spLocks noGrp="1"/>
          </p:cNvSpPr>
          <p:nvPr>
            <p:ph type="sldNum" sz="quarter" idx="4"/>
          </p:nvPr>
        </p:nvSpPr>
        <p:spPr>
          <a:xfrm>
            <a:off x="8375904" y="6345238"/>
            <a:ext cx="3206496" cy="365124"/>
          </a:xfrm>
          <a:prstGeom prst="rect">
            <a:avLst/>
          </a:prstGeom>
        </p:spPr>
        <p:txBody>
          <a:bodyPr/>
          <a:lstStyle>
            <a:lvl1pPr algn="r">
              <a:defRPr sz="1400">
                <a:solidFill>
                  <a:schemeClr val="tx2"/>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57721177"/>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p:txStyles>
    <p:titleStyle>
      <a:lvl1pPr algn="ctr" defTabSz="914400" rtl="0" eaLnBrk="1" latinLnBrk="0" hangingPunct="1">
        <a:spcBef>
          <a:spcPct val="0"/>
        </a:spcBef>
        <a:buNone/>
        <a:defRPr sz="6000" b="0" kern="1200">
          <a:solidFill>
            <a:schemeClr val="tx2"/>
          </a:solidFill>
          <a:effectLst/>
          <a:latin typeface="+mj-lt"/>
          <a:ea typeface="+mj-ea"/>
          <a:cs typeface="+mj-cs"/>
        </a:defRPr>
      </a:lvl1pPr>
    </p:titleStyle>
    <p:bodyStyle>
      <a:lvl1pPr marL="0" indent="0" algn="l" defTabSz="914400" rtl="0" eaLnBrk="1" latinLnBrk="0" hangingPunct="1">
        <a:lnSpc>
          <a:spcPct val="150000"/>
        </a:lnSpc>
        <a:spcBef>
          <a:spcPts val="600"/>
        </a:spcBef>
        <a:spcAft>
          <a:spcPts val="600"/>
        </a:spcAft>
        <a:buFontTx/>
        <a:buNone/>
        <a:defRPr lang="en-US" sz="2400" kern="1200" dirty="0">
          <a:solidFill>
            <a:schemeClr val="tx2"/>
          </a:solidFill>
          <a:latin typeface="+mn-lt"/>
          <a:ea typeface="+mn-ea"/>
          <a:cs typeface="+mn-cs"/>
        </a:defRPr>
      </a:lvl1pPr>
      <a:lvl2pPr marL="228600" indent="-228600" algn="l" defTabSz="914400" rtl="0" eaLnBrk="1" latinLnBrk="0" hangingPunct="1">
        <a:lnSpc>
          <a:spcPct val="150000"/>
        </a:lnSpc>
        <a:spcBef>
          <a:spcPts val="600"/>
        </a:spcBef>
        <a:spcAft>
          <a:spcPts val="600"/>
        </a:spcAft>
        <a:buFont typeface="Arial" panose="020B0604020202020204" pitchFamily="34" charset="0"/>
        <a:buChar char="•"/>
        <a:defRPr lang="en-US" sz="2000" kern="1200" dirty="0">
          <a:solidFill>
            <a:schemeClr val="tx2"/>
          </a:solidFill>
          <a:latin typeface="+mn-lt"/>
          <a:ea typeface="+mn-ea"/>
          <a:cs typeface="+mn-cs"/>
        </a:defRPr>
      </a:lvl2pPr>
      <a:lvl3pPr marL="6858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a:solidFill>
            <a:schemeClr val="tx2"/>
          </a:solidFill>
          <a:latin typeface="+mn-lt"/>
          <a:ea typeface="+mn-ea"/>
          <a:cs typeface="+mn-cs"/>
        </a:defRPr>
      </a:lvl3pPr>
      <a:lvl4pPr marL="1143000" indent="-228600" algn="l" defTabSz="914400" rtl="0" eaLnBrk="1" latinLnBrk="0" hangingPunct="1">
        <a:lnSpc>
          <a:spcPct val="150000"/>
        </a:lnSpc>
        <a:spcBef>
          <a:spcPts val="600"/>
        </a:spcBef>
        <a:spcAft>
          <a:spcPts val="600"/>
        </a:spcAft>
        <a:buFont typeface="Arial" panose="020B0604020202020204" pitchFamily="34" charset="0"/>
        <a:buChar char="•"/>
        <a:defRPr lang="en-US" sz="1800" kern="1200" dirty="0" smtClean="0">
          <a:solidFill>
            <a:schemeClr val="tx2"/>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97">
          <p15:clr>
            <a:srgbClr val="F26B43"/>
          </p15:clr>
        </p15:guide>
        <p15:guide id="2" orient="horz" pos="1820">
          <p15:clr>
            <a:srgbClr val="F26B43"/>
          </p15:clr>
        </p15:guide>
        <p15:guide id="3" orient="horz" pos="13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tiff"/><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tiff"/><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5.xml"/><Relationship Id="rId2" Type="http://schemas.openxmlformats.org/officeDocument/2006/relationships/slide" Target="slide4.xml"/><Relationship Id="rId1" Type="http://schemas.openxmlformats.org/officeDocument/2006/relationships/slideLayout" Target="../slideLayouts/slideLayout58.xml"/><Relationship Id="rId6" Type="http://schemas.openxmlformats.org/officeDocument/2006/relationships/slide" Target="slide12.xml"/><Relationship Id="rId11" Type="http://schemas.openxmlformats.org/officeDocument/2006/relationships/slide" Target="slide32.xml"/><Relationship Id="rId5" Type="http://schemas.openxmlformats.org/officeDocument/2006/relationships/slide" Target="slide9.xml"/><Relationship Id="rId10" Type="http://schemas.openxmlformats.org/officeDocument/2006/relationships/slide" Target="slide31.xml"/><Relationship Id="rId4" Type="http://schemas.openxmlformats.org/officeDocument/2006/relationships/slide" Target="slide8.xml"/><Relationship Id="rId9" Type="http://schemas.openxmlformats.org/officeDocument/2006/relationships/slide" Target="slide30.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qCrv_aeLPM8" TargetMode="External"/><Relationship Id="rId7" Type="http://schemas.openxmlformats.org/officeDocument/2006/relationships/slide" Target="slide3.xml"/><Relationship Id="rId2" Type="http://schemas.openxmlformats.org/officeDocument/2006/relationships/hyperlink" Target="https://youtu.be/4JrRFv8Lhjo" TargetMode="External"/><Relationship Id="rId1" Type="http://schemas.openxmlformats.org/officeDocument/2006/relationships/slideLayout" Target="../slideLayouts/slideLayout58.xml"/><Relationship Id="rId6" Type="http://schemas.openxmlformats.org/officeDocument/2006/relationships/hyperlink" Target="https://www.youtube.com/watch?v=-RXYTpgvB5I" TargetMode="External"/><Relationship Id="rId5" Type="http://schemas.openxmlformats.org/officeDocument/2006/relationships/hyperlink" Target="https://www.slideshare.net/eOppimiskeskus/digikilta-qridi-henri-karjalainen-pedagogiikka-ja-asiakkuudet-qridi-oy" TargetMode="External"/><Relationship Id="rId4" Type="http://schemas.openxmlformats.org/officeDocument/2006/relationships/hyperlink" Target="https://youtu.be/B0nvvz3SZmc" TargetMode="Externa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tiff"/><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hyperlink" Target="https://ope.qridi.fi/projects/1057058/goal" TargetMode="External"/><Relationship Id="rId2" Type="http://schemas.openxmlformats.org/officeDocument/2006/relationships/slide" Target="slide3.xml"/><Relationship Id="rId1" Type="http://schemas.openxmlformats.org/officeDocument/2006/relationships/slideLayout" Target="../slideLayouts/slideLayout58.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tiff"/><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690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285006" y="1515100"/>
            <a:ext cx="11443855" cy="5464039"/>
          </a:xfrm>
          <a:prstGeom prst="rect">
            <a:avLst/>
          </a:prstGeom>
        </p:spPr>
      </p:pic>
      <p:sp>
        <p:nvSpPr>
          <p:cNvPr id="6" name="Tekstiruutu 5"/>
          <p:cNvSpPr txBox="1"/>
          <p:nvPr/>
        </p:nvSpPr>
        <p:spPr>
          <a:xfrm>
            <a:off x="1133341" y="437882"/>
            <a:ext cx="8770513" cy="1077218"/>
          </a:xfrm>
          <a:prstGeom prst="rect">
            <a:avLst/>
          </a:prstGeom>
          <a:noFill/>
        </p:spPr>
        <p:txBody>
          <a:bodyPr wrap="square" rtlCol="0">
            <a:spAutoFit/>
          </a:bodyPr>
          <a:lstStyle/>
          <a:p>
            <a:r>
              <a:rPr lang="fi-FI" sz="3200" dirty="0"/>
              <a:t>Meillä on ollut käytössä VUORI asteikolla </a:t>
            </a:r>
          </a:p>
          <a:p>
            <a:r>
              <a:rPr lang="fi-FI" sz="3200" dirty="0"/>
              <a:t>orastava- kehittyvä- edistynyt.</a:t>
            </a:r>
          </a:p>
        </p:txBody>
      </p:sp>
    </p:spTree>
    <p:extLst>
      <p:ext uri="{BB962C8B-B14F-4D97-AF65-F5344CB8AC3E}">
        <p14:creationId xmlns:p14="http://schemas.microsoft.com/office/powerpoint/2010/main" val="1956876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3305" y="287254"/>
            <a:ext cx="11023854" cy="1522492"/>
          </a:xfrm>
        </p:spPr>
        <p:txBody>
          <a:bodyPr/>
          <a:lstStyle/>
          <a:p>
            <a:r>
              <a:rPr lang="fi-FI" sz="4000" dirty="0">
                <a:latin typeface="Arial" charset="0"/>
                <a:ea typeface="Arial" charset="0"/>
                <a:cs typeface="Arial" charset="0"/>
              </a:rPr>
              <a:t>Opettajanäkymä oppilaiden asettamista tavoitteista</a:t>
            </a:r>
          </a:p>
        </p:txBody>
      </p:sp>
      <p:pic>
        <p:nvPicPr>
          <p:cNvPr id="7" name="Sisällön paikkamerkki 6"/>
          <p:cNvPicPr>
            <a:picLocks noGrp="1" noChangeAspect="1"/>
          </p:cNvPicPr>
          <p:nvPr>
            <p:ph idx="1"/>
          </p:nvPr>
        </p:nvPicPr>
        <p:blipFill>
          <a:blip r:embed="rId2"/>
          <a:stretch>
            <a:fillRect/>
          </a:stretch>
        </p:blipFill>
        <p:spPr>
          <a:xfrm>
            <a:off x="257501" y="2174567"/>
            <a:ext cx="11625943" cy="4423886"/>
          </a:xfrm>
          <a:prstGeom prst="rect">
            <a:avLst/>
          </a:prstGeom>
        </p:spPr>
      </p:pic>
    </p:spTree>
    <p:extLst>
      <p:ext uri="{BB962C8B-B14F-4D97-AF65-F5344CB8AC3E}">
        <p14:creationId xmlns:p14="http://schemas.microsoft.com/office/powerpoint/2010/main" val="1154165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8546" y="130630"/>
            <a:ext cx="11023854" cy="843148"/>
          </a:xfrm>
        </p:spPr>
        <p:txBody>
          <a:bodyPr>
            <a:normAutofit/>
          </a:bodyPr>
          <a:lstStyle/>
          <a:p>
            <a:r>
              <a:rPr lang="fi-FI" sz="4000" dirty="0">
                <a:latin typeface="Arial" charset="0"/>
                <a:ea typeface="Arial" charset="0"/>
                <a:cs typeface="Arial" charset="0"/>
              </a:rPr>
              <a:t>Miksi oppimispäiväkirja  </a:t>
            </a:r>
          </a:p>
        </p:txBody>
      </p:sp>
      <p:sp>
        <p:nvSpPr>
          <p:cNvPr id="3" name="Sisällön paikkamerkki 2"/>
          <p:cNvSpPr>
            <a:spLocks noGrp="1"/>
          </p:cNvSpPr>
          <p:nvPr>
            <p:ph idx="1"/>
          </p:nvPr>
        </p:nvSpPr>
        <p:spPr>
          <a:xfrm>
            <a:off x="913774" y="1793174"/>
            <a:ext cx="10363826" cy="4878082"/>
          </a:xfrm>
        </p:spPr>
        <p:txBody>
          <a:bodyPr vert="horz" lIns="91440" tIns="45720" rIns="91440" bIns="45720" rtlCol="0" anchor="t">
            <a:normAutofit lnSpcReduction="10000"/>
          </a:bodyPr>
          <a:lstStyle/>
          <a:p>
            <a:pPr marL="342900" indent="-342900">
              <a:buFont typeface="Wingdings" pitchFamily="2" charset="2"/>
              <a:buChar char="q"/>
            </a:pPr>
            <a:r>
              <a:rPr lang="fi-FI" dirty="0">
                <a:latin typeface="Arial" charset="0"/>
                <a:ea typeface="Arial" charset="0"/>
                <a:cs typeface="Arial" charset="0"/>
              </a:rPr>
              <a:t>f</a:t>
            </a:r>
            <a:r>
              <a:rPr lang="fi-FI" sz="2400" dirty="0">
                <a:latin typeface="Arial" charset="0"/>
                <a:ea typeface="Arial" charset="0"/>
                <a:cs typeface="Arial" charset="0"/>
              </a:rPr>
              <a:t>ormatiivisen arvioinnin väline</a:t>
            </a:r>
          </a:p>
          <a:p>
            <a:pPr marL="342900" indent="-342900">
              <a:buFont typeface="Wingdings" pitchFamily="2" charset="2"/>
              <a:buChar char="q"/>
            </a:pPr>
            <a:r>
              <a:rPr lang="fi-FI" sz="2400" dirty="0">
                <a:latin typeface="Arial" charset="0"/>
                <a:ea typeface="Arial" charset="0"/>
                <a:cs typeface="Arial" charset="0"/>
              </a:rPr>
              <a:t>opettaja laatii osaamisen/työskentelyn tavoitteet, jotka oppilaat kirjaavat päiväkirjaan jokaisen oppitunnin alussa</a:t>
            </a:r>
          </a:p>
          <a:p>
            <a:pPr marL="342900" indent="-342900">
              <a:buFont typeface="Wingdings" pitchFamily="2" charset="2"/>
              <a:buChar char="q"/>
            </a:pPr>
            <a:r>
              <a:rPr lang="fi-FI" sz="2400" dirty="0">
                <a:latin typeface="Arial" charset="0"/>
                <a:ea typeface="Arial" charset="0"/>
                <a:cs typeface="Arial" charset="0"/>
              </a:rPr>
              <a:t>oppitunnin lopussa oppilaat reflektoivat osaamistaan, työskentelyään  ja/tai käyttäytymistään opettajan laatimien kysymysten/tehtävien kautta</a:t>
            </a:r>
          </a:p>
          <a:p>
            <a:pPr marL="342900" indent="-342900">
              <a:buFont typeface="Wingdings" pitchFamily="2" charset="2"/>
              <a:buChar char="q"/>
            </a:pPr>
            <a:r>
              <a:rPr lang="fi-FI" sz="2400" dirty="0">
                <a:latin typeface="Arial" charset="0"/>
                <a:ea typeface="Arial" charset="0"/>
                <a:cs typeface="Arial" charset="0"/>
              </a:rPr>
              <a:t>toimii oppimisprosessissa itsearviointivälineenä ja sen avulla voi myös dokumentoida oppimistuotoksia</a:t>
            </a:r>
          </a:p>
          <a:p>
            <a:endParaRPr lang="fi-FI" dirty="0"/>
          </a:p>
        </p:txBody>
      </p:sp>
      <p:pic>
        <p:nvPicPr>
          <p:cNvPr id="4" name="Kuva 3"/>
          <p:cNvPicPr>
            <a:picLocks noChangeAspect="1"/>
          </p:cNvPicPr>
          <p:nvPr/>
        </p:nvPicPr>
        <p:blipFill>
          <a:blip r:embed="rId2"/>
          <a:stretch>
            <a:fillRect/>
          </a:stretch>
        </p:blipFill>
        <p:spPr>
          <a:xfrm>
            <a:off x="9585672" y="218648"/>
            <a:ext cx="2170815" cy="1996046"/>
          </a:xfrm>
          <a:prstGeom prst="rect">
            <a:avLst/>
          </a:prstGeom>
        </p:spPr>
      </p:pic>
      <p:sp>
        <p:nvSpPr>
          <p:cNvPr id="5" name="Suorakulmio 4">
            <a:extLst>
              <a:ext uri="{FF2B5EF4-FFF2-40B4-BE49-F238E27FC236}">
                <a16:creationId xmlns:a16="http://schemas.microsoft.com/office/drawing/2014/main" id="{D526B69B-AD3C-4C36-8E9C-3B64CE69D3EA}"/>
              </a:ext>
            </a:extLst>
          </p:cNvPr>
          <p:cNvSpPr/>
          <p:nvPr/>
        </p:nvSpPr>
        <p:spPr>
          <a:xfrm>
            <a:off x="10443582" y="6301924"/>
            <a:ext cx="991169" cy="369332"/>
          </a:xfrm>
          <a:prstGeom prst="rect">
            <a:avLst/>
          </a:prstGeom>
        </p:spPr>
        <p:txBody>
          <a:bodyPr wrap="none">
            <a:spAutoFit/>
          </a:bodyPr>
          <a:lstStyle/>
          <a:p>
            <a:r>
              <a:rPr lang="fi-FI" dirty="0">
                <a:hlinkClick r:id="rId3" action="ppaction://hlinksldjump"/>
              </a:rPr>
              <a:t>Takaisin</a:t>
            </a:r>
            <a:endParaRPr lang="fi-FI" dirty="0"/>
          </a:p>
        </p:txBody>
      </p:sp>
    </p:spTree>
    <p:extLst>
      <p:ext uri="{BB962C8B-B14F-4D97-AF65-F5344CB8AC3E}">
        <p14:creationId xmlns:p14="http://schemas.microsoft.com/office/powerpoint/2010/main" val="184771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9285" y="101275"/>
            <a:ext cx="11023854" cy="937111"/>
          </a:xfrm>
        </p:spPr>
        <p:txBody>
          <a:bodyPr/>
          <a:lstStyle/>
          <a:p>
            <a:r>
              <a:rPr lang="fi-FI" sz="4000" dirty="0">
                <a:latin typeface="Arial" charset="0"/>
                <a:ea typeface="Arial" charset="0"/>
                <a:cs typeface="Arial" charset="0"/>
              </a:rPr>
              <a:t>Opettajanäkymä oppimispäiväkirjasta</a:t>
            </a:r>
          </a:p>
        </p:txBody>
      </p:sp>
      <p:pic>
        <p:nvPicPr>
          <p:cNvPr id="4" name="Sisällön paikkamerkki 3"/>
          <p:cNvPicPr>
            <a:picLocks noGrp="1" noChangeAspect="1"/>
          </p:cNvPicPr>
          <p:nvPr>
            <p:ph idx="1"/>
          </p:nvPr>
        </p:nvPicPr>
        <p:blipFill>
          <a:blip r:embed="rId2"/>
          <a:stretch>
            <a:fillRect/>
          </a:stretch>
        </p:blipFill>
        <p:spPr>
          <a:xfrm>
            <a:off x="-60594" y="2073217"/>
            <a:ext cx="12252594" cy="4122921"/>
          </a:xfrm>
          <a:prstGeom prst="rect">
            <a:avLst/>
          </a:prstGeom>
        </p:spPr>
      </p:pic>
    </p:spTree>
    <p:extLst>
      <p:ext uri="{BB962C8B-B14F-4D97-AF65-F5344CB8AC3E}">
        <p14:creationId xmlns:p14="http://schemas.microsoft.com/office/powerpoint/2010/main" val="1825997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04166" y="237507"/>
            <a:ext cx="11518659" cy="6293922"/>
          </a:xfrm>
        </p:spPr>
        <p:txBody>
          <a:bodyPr>
            <a:normAutofit fontScale="25000" lnSpcReduction="20000"/>
          </a:bodyPr>
          <a:lstStyle/>
          <a:p>
            <a:r>
              <a:rPr lang="fi-FI" sz="9600" b="1" dirty="0"/>
              <a:t>Mitä opiskelutaitoja päiväkirjassa oleviin kysymyksiin vastaaminen tunnin lopussa kehittää? Oppilaiden kommentteja (7lk) kolmen kk käytön perusteella.</a:t>
            </a:r>
          </a:p>
          <a:p>
            <a:pPr marL="1143000" indent="-1143000">
              <a:buFont typeface="Arial" panose="020B0604020202020204" pitchFamily="34" charset="0"/>
              <a:buChar char="•"/>
            </a:pPr>
            <a:r>
              <a:rPr lang="fi-FI" sz="8400" i="1" dirty="0"/>
              <a:t>i</a:t>
            </a:r>
            <a:r>
              <a:rPr lang="fi-FI" sz="8400" b="1" i="1" dirty="0"/>
              <a:t>tsearviointia</a:t>
            </a:r>
          </a:p>
          <a:p>
            <a:pPr marL="1143000" indent="-1143000">
              <a:buFont typeface="Arial" panose="020B0604020202020204" pitchFamily="34" charset="0"/>
              <a:buChar char="•"/>
            </a:pPr>
            <a:r>
              <a:rPr lang="fi-FI" sz="8400" b="1" i="1" dirty="0"/>
              <a:t>varmaan muistia </a:t>
            </a:r>
          </a:p>
          <a:p>
            <a:pPr marL="1143000" indent="-1143000">
              <a:buFont typeface="Arial" panose="020B0604020202020204" pitchFamily="34" charset="0"/>
              <a:buChar char="•"/>
            </a:pPr>
            <a:r>
              <a:rPr lang="fi-FI" sz="8400" b="1" i="1" dirty="0"/>
              <a:t>asiat palaavat mieleen</a:t>
            </a:r>
          </a:p>
          <a:p>
            <a:pPr marL="1143000" indent="-1143000">
              <a:buFont typeface="Arial" panose="020B0604020202020204" pitchFamily="34" charset="0"/>
              <a:buChar char="•"/>
            </a:pPr>
            <a:r>
              <a:rPr lang="fi-FI" sz="8400" b="1" i="1" dirty="0"/>
              <a:t>muotoilua</a:t>
            </a:r>
          </a:p>
          <a:p>
            <a:pPr marL="1143000" indent="-1143000">
              <a:buFont typeface="Arial" panose="020B0604020202020204" pitchFamily="34" charset="0"/>
              <a:buChar char="•"/>
            </a:pPr>
            <a:r>
              <a:rPr lang="fi-FI" sz="8400" b="1" i="1" dirty="0"/>
              <a:t>itsearviointia ja oman osaamisen miettimistä</a:t>
            </a:r>
          </a:p>
          <a:p>
            <a:pPr marL="1143000" indent="-1143000">
              <a:buFont typeface="Arial" panose="020B0604020202020204" pitchFamily="34" charset="0"/>
              <a:buChar char="•"/>
            </a:pPr>
            <a:r>
              <a:rPr lang="fi-FI" sz="8400" b="1" i="1" dirty="0"/>
              <a:t>asiat palaavat mieleen uudestaan ja muistat ne paremmin </a:t>
            </a:r>
          </a:p>
          <a:p>
            <a:pPr marL="1143000" indent="-1143000">
              <a:buFont typeface="Arial" panose="020B0604020202020204" pitchFamily="34" charset="0"/>
              <a:buChar char="•"/>
            </a:pPr>
            <a:r>
              <a:rPr lang="fi-FI" sz="8400" b="1" i="1" dirty="0"/>
              <a:t>ehkä niitten avulla voi ymmärtää mitä on oppinut ja missä tarvitsee vielä apua</a:t>
            </a:r>
          </a:p>
          <a:p>
            <a:pPr marL="1143000" indent="-1143000">
              <a:buFont typeface="Arial" panose="020B0604020202020204" pitchFamily="34" charset="0"/>
              <a:buChar char="•"/>
            </a:pPr>
            <a:r>
              <a:rPr lang="fi-FI" sz="8400" b="1" i="1" dirty="0"/>
              <a:t>oppii selittämään opitun asian omin sanoin </a:t>
            </a:r>
          </a:p>
          <a:p>
            <a:pPr marL="1143000" indent="-1143000">
              <a:buFont typeface="Arial" panose="020B0604020202020204" pitchFamily="34" charset="0"/>
              <a:buChar char="•"/>
            </a:pPr>
            <a:r>
              <a:rPr lang="fi-FI" sz="8400" b="1" i="1" dirty="0"/>
              <a:t>minun mielestä ei mitään</a:t>
            </a:r>
          </a:p>
          <a:p>
            <a:endParaRPr lang="fi-FI" dirty="0"/>
          </a:p>
        </p:txBody>
      </p:sp>
    </p:spTree>
    <p:extLst>
      <p:ext uri="{BB962C8B-B14F-4D97-AF65-F5344CB8AC3E}">
        <p14:creationId xmlns:p14="http://schemas.microsoft.com/office/powerpoint/2010/main" val="417821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8546" y="277089"/>
            <a:ext cx="11023854" cy="947277"/>
          </a:xfrm>
        </p:spPr>
        <p:txBody>
          <a:bodyPr>
            <a:normAutofit/>
          </a:bodyPr>
          <a:lstStyle/>
          <a:p>
            <a:pPr algn="l"/>
            <a:r>
              <a:rPr lang="fi-FI" sz="5400" b="1" dirty="0">
                <a:latin typeface="Arial" charset="0"/>
                <a:ea typeface="Arial" charset="0"/>
                <a:cs typeface="Arial" charset="0"/>
              </a:rPr>
              <a:t>   </a:t>
            </a:r>
            <a:r>
              <a:rPr lang="fi-FI" sz="4000" b="1" dirty="0">
                <a:latin typeface="Arial" charset="0"/>
                <a:ea typeface="Arial" charset="0"/>
                <a:cs typeface="Arial" charset="0"/>
              </a:rPr>
              <a:t>Tehtävälista </a:t>
            </a:r>
          </a:p>
        </p:txBody>
      </p:sp>
      <p:sp>
        <p:nvSpPr>
          <p:cNvPr id="3" name="Sisällön paikkamerkki 2"/>
          <p:cNvSpPr>
            <a:spLocks noGrp="1"/>
          </p:cNvSpPr>
          <p:nvPr>
            <p:ph idx="1"/>
          </p:nvPr>
        </p:nvSpPr>
        <p:spPr>
          <a:xfrm>
            <a:off x="749300" y="2701925"/>
            <a:ext cx="10515600" cy="4351338"/>
          </a:xfrm>
        </p:spPr>
        <p:txBody>
          <a:bodyPr vert="horz" lIns="91440" tIns="45720" rIns="91440" bIns="45720" rtlCol="0" anchor="t">
            <a:normAutofit/>
          </a:bodyPr>
          <a:lstStyle/>
          <a:p>
            <a:pPr marL="457200" indent="-457200">
              <a:buFont typeface="Wingdings" pitchFamily="2" charset="2"/>
              <a:buChar char="q"/>
            </a:pPr>
            <a:r>
              <a:rPr lang="fi-FI" sz="2800" dirty="0">
                <a:latin typeface="Arial" charset="0"/>
                <a:ea typeface="Arial" charset="0"/>
                <a:cs typeface="Arial" charset="0"/>
              </a:rPr>
              <a:t>Tehtävälistan avulla voidaan eriyttää opetusta ja saada oppilaat tietoisiksi osaamisen tasosta suhteessa tavoitteisiin.</a:t>
            </a:r>
          </a:p>
          <a:p>
            <a:pPr marL="457200" indent="-457200">
              <a:buFont typeface="Wingdings" pitchFamily="2" charset="2"/>
              <a:buChar char="q"/>
            </a:pPr>
            <a:r>
              <a:rPr lang="fi-FI" sz="2800" dirty="0">
                <a:latin typeface="Arial" charset="0"/>
                <a:ea typeface="Arial" charset="0"/>
                <a:cs typeface="Arial" charset="0"/>
              </a:rPr>
              <a:t>Opettaja laatii tehtävälistat orastavalle, kehittyneelle ja edistyneelle tasolle ja tunnin lopuksi oppilas itse arvioi tehtyjen tehtävien perusteella, minkä tason hän saavutti. </a:t>
            </a:r>
          </a:p>
          <a:p>
            <a:endParaRPr lang="fi-FI" dirty="0"/>
          </a:p>
          <a:p>
            <a:endParaRPr lang="fi-FI" dirty="0"/>
          </a:p>
        </p:txBody>
      </p:sp>
      <p:pic>
        <p:nvPicPr>
          <p:cNvPr id="4" name="Kuva 3"/>
          <p:cNvPicPr>
            <a:picLocks noChangeAspect="1"/>
          </p:cNvPicPr>
          <p:nvPr/>
        </p:nvPicPr>
        <p:blipFill>
          <a:blip r:embed="rId3"/>
          <a:stretch>
            <a:fillRect/>
          </a:stretch>
        </p:blipFill>
        <p:spPr>
          <a:xfrm>
            <a:off x="8548036" y="277089"/>
            <a:ext cx="2272363" cy="2012665"/>
          </a:xfrm>
          <a:prstGeom prst="rect">
            <a:avLst/>
          </a:prstGeom>
        </p:spPr>
      </p:pic>
      <p:sp>
        <p:nvSpPr>
          <p:cNvPr id="5" name="Suorakulmio 4">
            <a:extLst>
              <a:ext uri="{FF2B5EF4-FFF2-40B4-BE49-F238E27FC236}">
                <a16:creationId xmlns:a16="http://schemas.microsoft.com/office/drawing/2014/main" id="{89C74535-DA67-4F3B-9C43-37FDFA789986}"/>
              </a:ext>
            </a:extLst>
          </p:cNvPr>
          <p:cNvSpPr/>
          <p:nvPr/>
        </p:nvSpPr>
        <p:spPr>
          <a:xfrm>
            <a:off x="10670605" y="6211579"/>
            <a:ext cx="991169" cy="369332"/>
          </a:xfrm>
          <a:prstGeom prst="rect">
            <a:avLst/>
          </a:prstGeom>
        </p:spPr>
        <p:txBody>
          <a:bodyPr wrap="none">
            <a:spAutoFit/>
          </a:bodyPr>
          <a:lstStyle/>
          <a:p>
            <a:r>
              <a:rPr lang="fi-FI" dirty="0">
                <a:hlinkClick r:id="rId4" action="ppaction://hlinksldjump"/>
              </a:rPr>
              <a:t>Takaisin</a:t>
            </a:r>
            <a:endParaRPr lang="fi-FI" dirty="0"/>
          </a:p>
        </p:txBody>
      </p:sp>
    </p:spTree>
    <p:extLst>
      <p:ext uri="{BB962C8B-B14F-4D97-AF65-F5344CB8AC3E}">
        <p14:creationId xmlns:p14="http://schemas.microsoft.com/office/powerpoint/2010/main" val="182401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0797" y="542976"/>
            <a:ext cx="11023854" cy="1522492"/>
          </a:xfrm>
        </p:spPr>
        <p:txBody>
          <a:bodyPr>
            <a:noAutofit/>
          </a:bodyPr>
          <a:lstStyle/>
          <a:p>
            <a:r>
              <a:rPr lang="fi-FI" sz="4000" dirty="0">
                <a:latin typeface="Arial" charset="0"/>
                <a:ea typeface="Arial" charset="0"/>
                <a:cs typeface="Arial" charset="0"/>
              </a:rPr>
              <a:t>Esimerkki tehtävälistasta (oppilas aloittaa alimmalta tasolta ja etenee kohti vaativampia tehtäviä):</a:t>
            </a:r>
          </a:p>
        </p:txBody>
      </p:sp>
      <p:pic>
        <p:nvPicPr>
          <p:cNvPr id="4" name="Sisällön paikkamerkki 3"/>
          <p:cNvPicPr>
            <a:picLocks noGrp="1" noChangeAspect="1"/>
          </p:cNvPicPr>
          <p:nvPr>
            <p:ph idx="1"/>
          </p:nvPr>
        </p:nvPicPr>
        <p:blipFill>
          <a:blip r:embed="rId2"/>
          <a:stretch>
            <a:fillRect/>
          </a:stretch>
        </p:blipFill>
        <p:spPr>
          <a:xfrm>
            <a:off x="2056997" y="2282445"/>
            <a:ext cx="7716771" cy="4230039"/>
          </a:xfrm>
          <a:prstGeom prst="rect">
            <a:avLst/>
          </a:prstGeom>
        </p:spPr>
      </p:pic>
    </p:spTree>
    <p:extLst>
      <p:ext uri="{BB962C8B-B14F-4D97-AF65-F5344CB8AC3E}">
        <p14:creationId xmlns:p14="http://schemas.microsoft.com/office/powerpoint/2010/main" val="160829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43786" y="194265"/>
            <a:ext cx="11023854" cy="1522492"/>
          </a:xfrm>
        </p:spPr>
        <p:txBody>
          <a:bodyPr>
            <a:normAutofit/>
          </a:bodyPr>
          <a:lstStyle/>
          <a:p>
            <a:r>
              <a:rPr lang="fi-FI" sz="4000" dirty="0">
                <a:latin typeface="Arial" charset="0"/>
                <a:ea typeface="Arial" charset="0"/>
                <a:cs typeface="Arial" charset="0"/>
              </a:rPr>
              <a:t>Esimerkki tehtävälistasta (oppilas suorittaa valitsemansa tason tehtävät):</a:t>
            </a:r>
            <a:endParaRPr lang="fi-FI" sz="4000" dirty="0"/>
          </a:p>
        </p:txBody>
      </p:sp>
      <p:pic>
        <p:nvPicPr>
          <p:cNvPr id="4" name="Sisällön paikkamerkki 3"/>
          <p:cNvPicPr>
            <a:picLocks noGrp="1" noChangeAspect="1"/>
          </p:cNvPicPr>
          <p:nvPr>
            <p:ph idx="1"/>
          </p:nvPr>
        </p:nvPicPr>
        <p:blipFill>
          <a:blip r:embed="rId2"/>
          <a:stretch>
            <a:fillRect/>
          </a:stretch>
        </p:blipFill>
        <p:spPr>
          <a:xfrm>
            <a:off x="2435211" y="2189455"/>
            <a:ext cx="7176720" cy="4254942"/>
          </a:xfrm>
          <a:prstGeom prst="rect">
            <a:avLst/>
          </a:prstGeom>
        </p:spPr>
      </p:pic>
    </p:spTree>
    <p:extLst>
      <p:ext uri="{BB962C8B-B14F-4D97-AF65-F5344CB8AC3E}">
        <p14:creationId xmlns:p14="http://schemas.microsoft.com/office/powerpoint/2010/main" val="1641521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34424" y="302753"/>
            <a:ext cx="11023854" cy="1522492"/>
          </a:xfrm>
        </p:spPr>
        <p:txBody>
          <a:bodyPr/>
          <a:lstStyle/>
          <a:p>
            <a:r>
              <a:rPr lang="fi-FI" sz="4000" dirty="0">
                <a:latin typeface="Arial" charset="0"/>
                <a:ea typeface="Arial" charset="0"/>
                <a:cs typeface="Arial" charset="0"/>
              </a:rPr>
              <a:t>Oppilaat arvioivat lopuksi, mille tavoitetasolle ovat päässeet:</a:t>
            </a:r>
          </a:p>
        </p:txBody>
      </p:sp>
      <p:pic>
        <p:nvPicPr>
          <p:cNvPr id="5" name="Sisällön paikkamerkki 4"/>
          <p:cNvPicPr>
            <a:picLocks noGrp="1" noChangeAspect="1"/>
          </p:cNvPicPr>
          <p:nvPr>
            <p:ph idx="1"/>
          </p:nvPr>
        </p:nvPicPr>
        <p:blipFill>
          <a:blip r:embed="rId2"/>
          <a:stretch>
            <a:fillRect/>
          </a:stretch>
        </p:blipFill>
        <p:spPr>
          <a:xfrm>
            <a:off x="158001" y="2432050"/>
            <a:ext cx="11776699" cy="3701555"/>
          </a:xfrm>
          <a:prstGeom prst="rect">
            <a:avLst/>
          </a:prstGeom>
        </p:spPr>
      </p:pic>
    </p:spTree>
    <p:extLst>
      <p:ext uri="{BB962C8B-B14F-4D97-AF65-F5344CB8AC3E}">
        <p14:creationId xmlns:p14="http://schemas.microsoft.com/office/powerpoint/2010/main" val="136024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225631" y="83127"/>
            <a:ext cx="11851574" cy="6602681"/>
          </a:xfrm>
        </p:spPr>
        <p:txBody>
          <a:bodyPr>
            <a:normAutofit fontScale="25000" lnSpcReduction="20000"/>
          </a:bodyPr>
          <a:lstStyle/>
          <a:p>
            <a:pPr fontAlgn="base"/>
            <a:r>
              <a:rPr lang="fi-FI" sz="9600" b="1" dirty="0"/>
              <a:t>Miten oppimiseen vaikuttaa oppilaan mahdollisuus itse valita haluamansa tason tehtävät tehtävälistasta?</a:t>
            </a:r>
            <a:r>
              <a:rPr lang="fi-FI" sz="9600" dirty="0"/>
              <a:t> </a:t>
            </a:r>
            <a:r>
              <a:rPr lang="fi-FI" sz="9600" b="1" dirty="0"/>
              <a:t> (oppilaiden kommentteja)</a:t>
            </a:r>
          </a:p>
          <a:p>
            <a:pPr marL="1143000" indent="-1143000" fontAlgn="base">
              <a:lnSpc>
                <a:spcPct val="120000"/>
              </a:lnSpc>
              <a:buFont typeface="Arial" panose="020B0604020202020204" pitchFamily="34" charset="0"/>
              <a:buChar char="•"/>
            </a:pPr>
            <a:r>
              <a:rPr lang="fi-FI" sz="8000" b="1" i="1" dirty="0"/>
              <a:t>Hyvin. </a:t>
            </a:r>
          </a:p>
          <a:p>
            <a:pPr marL="1143000" indent="-1143000" fontAlgn="base">
              <a:lnSpc>
                <a:spcPct val="120000"/>
              </a:lnSpc>
              <a:buFont typeface="Arial" panose="020B0604020202020204" pitchFamily="34" charset="0"/>
              <a:buChar char="•"/>
            </a:pPr>
            <a:r>
              <a:rPr lang="fi-FI" sz="8000" b="1" i="1" dirty="0"/>
              <a:t>Se vaikuttaa hyvällä tavalla, koska silloin ei edisty, jos joutuu tekemään liian helppoja tai vaikeita tehtäviä. </a:t>
            </a:r>
          </a:p>
          <a:p>
            <a:pPr marL="1143000" indent="-1143000" fontAlgn="base">
              <a:lnSpc>
                <a:spcPct val="120000"/>
              </a:lnSpc>
              <a:buFont typeface="Arial" panose="020B0604020202020204" pitchFamily="34" charset="0"/>
              <a:buChar char="•"/>
            </a:pPr>
            <a:r>
              <a:rPr lang="fi-FI" sz="8000" b="1" i="1" dirty="0"/>
              <a:t> Saa tehdä oman tasonsa tehtäviä. </a:t>
            </a:r>
          </a:p>
          <a:p>
            <a:pPr marL="1143000" indent="-1143000" fontAlgn="base">
              <a:lnSpc>
                <a:spcPct val="120000"/>
              </a:lnSpc>
              <a:buFont typeface="Arial" panose="020B0604020202020204" pitchFamily="34" charset="0"/>
              <a:buChar char="•"/>
            </a:pPr>
            <a:r>
              <a:rPr lang="fi-FI" sz="8000" b="1" i="1" dirty="0"/>
              <a:t> Voi tehdä oman tasoisia tehtäviä, ei liian vaikeita tai liian helppoja. </a:t>
            </a:r>
          </a:p>
          <a:p>
            <a:pPr marL="1143000" indent="-1143000" fontAlgn="base">
              <a:lnSpc>
                <a:spcPct val="120000"/>
              </a:lnSpc>
              <a:buFont typeface="Arial" panose="020B0604020202020204" pitchFamily="34" charset="0"/>
              <a:buChar char="•"/>
            </a:pPr>
            <a:r>
              <a:rPr lang="fi-FI" sz="8000" b="1" i="1" dirty="0"/>
              <a:t> Se on parempi, koska sitten saa tehdä oman tason sopivia tehtäviä </a:t>
            </a:r>
          </a:p>
          <a:p>
            <a:pPr marL="1143000" indent="-1143000" fontAlgn="base">
              <a:lnSpc>
                <a:spcPct val="120000"/>
              </a:lnSpc>
              <a:buFont typeface="Arial" panose="020B0604020202020204" pitchFamily="34" charset="0"/>
              <a:buChar char="•"/>
            </a:pPr>
            <a:r>
              <a:rPr lang="fi-FI" sz="8000" b="1" i="1" dirty="0"/>
              <a:t> Oppii paremmin ja saa edetä rauhassa. </a:t>
            </a:r>
          </a:p>
          <a:p>
            <a:pPr marL="1143000" indent="-1143000" fontAlgn="base">
              <a:lnSpc>
                <a:spcPct val="120000"/>
              </a:lnSpc>
              <a:buFont typeface="Arial" panose="020B0604020202020204" pitchFamily="34" charset="0"/>
              <a:buChar char="•"/>
            </a:pPr>
            <a:r>
              <a:rPr lang="fi-FI" sz="8000" b="1" i="1" dirty="0"/>
              <a:t> Ettei tarvitsisi tehdä liian helppoja tai liian vaikeita, joita ei saa ratkaistua. </a:t>
            </a:r>
          </a:p>
          <a:p>
            <a:pPr marL="1143000" indent="-1143000" fontAlgn="base">
              <a:lnSpc>
                <a:spcPct val="120000"/>
              </a:lnSpc>
              <a:buFont typeface="Arial" panose="020B0604020202020204" pitchFamily="34" charset="0"/>
              <a:buChar char="•"/>
            </a:pPr>
            <a:r>
              <a:rPr lang="fi-FI" sz="8000" b="1" i="1" dirty="0"/>
              <a:t> Saa enemmän tehtäviä tehtyä  </a:t>
            </a:r>
          </a:p>
          <a:p>
            <a:pPr marL="1143000" indent="-1143000" fontAlgn="base">
              <a:lnSpc>
                <a:spcPct val="120000"/>
              </a:lnSpc>
              <a:buFont typeface="Arial" panose="020B0604020202020204" pitchFamily="34" charset="0"/>
              <a:buChar char="•"/>
            </a:pPr>
            <a:r>
              <a:rPr lang="fi-FI" sz="8000" b="1" i="1" dirty="0"/>
              <a:t> Saa itse miettiä, että haluaako helppoa vai kehittäviä tehtäviä. </a:t>
            </a:r>
          </a:p>
          <a:p>
            <a:pPr marL="1143000" indent="-1143000" fontAlgn="base">
              <a:lnSpc>
                <a:spcPct val="120000"/>
              </a:lnSpc>
              <a:buFont typeface="Arial" panose="020B0604020202020204" pitchFamily="34" charset="0"/>
              <a:buChar char="•"/>
            </a:pPr>
            <a:r>
              <a:rPr lang="fi-FI" sz="8000" b="1" i="1" dirty="0"/>
              <a:t> Se vaikuttaa hyvällä tavalla, koska silloin ei edisty, jos joutuu tekemään liian helppoja tai vaikeita tehtäviä. </a:t>
            </a:r>
          </a:p>
          <a:p>
            <a:pPr marL="1143000" indent="-1143000" fontAlgn="base">
              <a:lnSpc>
                <a:spcPct val="120000"/>
              </a:lnSpc>
              <a:buFont typeface="Arial" panose="020B0604020202020204" pitchFamily="34" charset="0"/>
              <a:buChar char="•"/>
            </a:pPr>
            <a:r>
              <a:rPr lang="fi-FI" sz="8000" b="1" i="1" dirty="0"/>
              <a:t> Jos matikka on helppoa niin voi tehdä haastavia tehtäviä </a:t>
            </a:r>
          </a:p>
          <a:p>
            <a:pPr>
              <a:lnSpc>
                <a:spcPct val="120000"/>
              </a:lnSpc>
            </a:pPr>
            <a:endParaRPr lang="fi-FI" sz="8000" dirty="0"/>
          </a:p>
        </p:txBody>
      </p:sp>
    </p:spTree>
    <p:extLst>
      <p:ext uri="{BB962C8B-B14F-4D97-AF65-F5344CB8AC3E}">
        <p14:creationId xmlns:p14="http://schemas.microsoft.com/office/powerpoint/2010/main" val="189345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06826" y="1971040"/>
            <a:ext cx="10734109" cy="4786020"/>
          </a:xfrm>
        </p:spPr>
        <p:txBody>
          <a:bodyPr/>
          <a:lstStyle/>
          <a:p>
            <a:pPr fontAlgn="base"/>
            <a:r>
              <a:rPr lang="fi-FI" sz="4400" b="1" dirty="0"/>
              <a:t>Digitaalisten arviointimenetelmien mahdollisuuksia - </a:t>
            </a:r>
            <a:r>
              <a:rPr lang="fi-FI" sz="4400" dirty="0"/>
              <a:t> </a:t>
            </a:r>
            <a:br>
              <a:rPr lang="fi-FI" sz="4400" dirty="0"/>
            </a:br>
            <a:r>
              <a:rPr lang="fi-FI" sz="4400" b="1" dirty="0" err="1"/>
              <a:t>Qridin</a:t>
            </a:r>
            <a:r>
              <a:rPr lang="fi-FI" sz="4400" b="1" dirty="0"/>
              <a:t> käyttö oppimisprosessin </a:t>
            </a:r>
            <a:br>
              <a:rPr lang="fi-FI" sz="4400" b="1" dirty="0"/>
            </a:br>
            <a:r>
              <a:rPr lang="fi-FI" sz="4400" b="1" dirty="0"/>
              <a:t>alussa, aikana ja lopussa</a:t>
            </a:r>
            <a:r>
              <a:rPr lang="fi-FI" sz="3200" dirty="0"/>
              <a:t> </a:t>
            </a:r>
            <a:br>
              <a:rPr lang="fi-FI" sz="3200" dirty="0"/>
            </a:br>
            <a:r>
              <a:rPr lang="fi-FI" sz="3200" b="1" dirty="0"/>
              <a:t> </a:t>
            </a:r>
            <a:r>
              <a:rPr lang="fi-FI" sz="3200" dirty="0"/>
              <a:t> </a:t>
            </a:r>
            <a:br>
              <a:rPr lang="fi-FI" sz="3200" dirty="0"/>
            </a:br>
            <a:r>
              <a:rPr lang="fi-FI" sz="2000" dirty="0"/>
              <a:t>Kirsi Karhunen, </a:t>
            </a:r>
            <a:r>
              <a:rPr lang="fi-FI" sz="2000" dirty="0" smtClean="0"/>
              <a:t>KM, </a:t>
            </a:r>
            <a:r>
              <a:rPr lang="fi-FI" sz="2000" dirty="0"/>
              <a:t>perusasteen </a:t>
            </a:r>
            <a:r>
              <a:rPr lang="fi-FI" sz="2000" dirty="0" smtClean="0"/>
              <a:t>apulaisrehtori, Erja </a:t>
            </a:r>
            <a:r>
              <a:rPr lang="fi-FI" sz="2000" dirty="0"/>
              <a:t>Karvinen, FM</a:t>
            </a:r>
            <a:r>
              <a:rPr lang="fi-FI" sz="2000" dirty="0" smtClean="0"/>
              <a:t>, </a:t>
            </a:r>
            <a:r>
              <a:rPr lang="fi-FI" sz="2000" dirty="0"/>
              <a:t>ruotsin kielen lehtori</a:t>
            </a:r>
            <a:r>
              <a:rPr lang="fi-FI" sz="2000" dirty="0" smtClean="0"/>
              <a:t>  </a:t>
            </a:r>
            <a:br>
              <a:rPr lang="fi-FI" sz="2000" dirty="0" smtClean="0"/>
            </a:br>
            <a:r>
              <a:rPr lang="fi-FI" sz="2000" dirty="0" smtClean="0"/>
              <a:t>ja Päivi </a:t>
            </a:r>
            <a:r>
              <a:rPr lang="fi-FI" sz="2000" dirty="0"/>
              <a:t>Vesala, </a:t>
            </a:r>
            <a:r>
              <a:rPr lang="fi-FI" sz="2000" dirty="0" smtClean="0"/>
              <a:t>KT, </a:t>
            </a:r>
            <a:r>
              <a:rPr lang="fi-FI" sz="2000" dirty="0"/>
              <a:t>lehtori, </a:t>
            </a:r>
            <a:r>
              <a:rPr lang="fi-FI" sz="2000" dirty="0" smtClean="0"/>
              <a:t>luokanopettaja, Itä-Suomen </a:t>
            </a:r>
            <a:r>
              <a:rPr lang="fi-FI" sz="2000" dirty="0"/>
              <a:t>yliopiston harjoittelukoulu</a:t>
            </a:r>
            <a:br>
              <a:rPr lang="fi-FI" sz="2000" dirty="0"/>
            </a:br>
            <a:r>
              <a:rPr lang="fi-FI" dirty="0"/>
              <a:t> </a:t>
            </a:r>
            <a:br>
              <a:rPr lang="fi-FI" dirty="0"/>
            </a:br>
            <a:endParaRPr lang="fi-FI" dirty="0"/>
          </a:p>
        </p:txBody>
      </p:sp>
    </p:spTree>
    <p:extLst>
      <p:ext uri="{BB962C8B-B14F-4D97-AF65-F5344CB8AC3E}">
        <p14:creationId xmlns:p14="http://schemas.microsoft.com/office/powerpoint/2010/main" val="1734178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4044" y="117646"/>
            <a:ext cx="11023854" cy="948797"/>
          </a:xfrm>
        </p:spPr>
        <p:txBody>
          <a:bodyPr/>
          <a:lstStyle/>
          <a:p>
            <a:r>
              <a:rPr lang="fi-FI" sz="4000" dirty="0">
                <a:latin typeface="Arial" charset="0"/>
                <a:ea typeface="Arial" charset="0"/>
                <a:cs typeface="Arial" charset="0"/>
              </a:rPr>
              <a:t>Arviointityökalut:</a:t>
            </a:r>
          </a:p>
        </p:txBody>
      </p:sp>
      <p:pic>
        <p:nvPicPr>
          <p:cNvPr id="4" name="Sisällön paikkamerkki 3"/>
          <p:cNvPicPr>
            <a:picLocks noGrp="1" noChangeAspect="1"/>
          </p:cNvPicPr>
          <p:nvPr>
            <p:ph idx="1"/>
          </p:nvPr>
        </p:nvPicPr>
        <p:blipFill>
          <a:blip r:embed="rId2"/>
          <a:stretch>
            <a:fillRect/>
          </a:stretch>
        </p:blipFill>
        <p:spPr>
          <a:xfrm>
            <a:off x="368286" y="1304205"/>
            <a:ext cx="11669840" cy="4829054"/>
          </a:xfrm>
          <a:prstGeom prst="rect">
            <a:avLst/>
          </a:prstGeom>
        </p:spPr>
      </p:pic>
      <p:sp>
        <p:nvSpPr>
          <p:cNvPr id="3" name="Suorakulmio 2">
            <a:extLst>
              <a:ext uri="{FF2B5EF4-FFF2-40B4-BE49-F238E27FC236}">
                <a16:creationId xmlns:a16="http://schemas.microsoft.com/office/drawing/2014/main" id="{CBAFEFB0-1BAF-4B37-A9E8-CDCAE9203D4B}"/>
              </a:ext>
            </a:extLst>
          </p:cNvPr>
          <p:cNvSpPr/>
          <p:nvPr/>
        </p:nvSpPr>
        <p:spPr>
          <a:xfrm>
            <a:off x="10203946" y="6239286"/>
            <a:ext cx="991169" cy="369332"/>
          </a:xfrm>
          <a:prstGeom prst="rect">
            <a:avLst/>
          </a:prstGeom>
        </p:spPr>
        <p:txBody>
          <a:bodyPr wrap="none">
            <a:spAutoFit/>
          </a:bodyPr>
          <a:lstStyle/>
          <a:p>
            <a:r>
              <a:rPr lang="fi-FI" dirty="0">
                <a:hlinkClick r:id="rId3" action="ppaction://hlinksldjump"/>
              </a:rPr>
              <a:t>Takaisin</a:t>
            </a:r>
            <a:endParaRPr lang="fi-FI" dirty="0"/>
          </a:p>
        </p:txBody>
      </p:sp>
    </p:spTree>
    <p:extLst>
      <p:ext uri="{BB962C8B-B14F-4D97-AF65-F5344CB8AC3E}">
        <p14:creationId xmlns:p14="http://schemas.microsoft.com/office/powerpoint/2010/main" val="1229583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2"/>
          <a:stretch>
            <a:fillRect/>
          </a:stretch>
        </p:blipFill>
        <p:spPr>
          <a:xfrm>
            <a:off x="9517543" y="180304"/>
            <a:ext cx="2347431" cy="2169894"/>
          </a:xfrm>
          <a:prstGeom prst="rect">
            <a:avLst/>
          </a:prstGeom>
        </p:spPr>
      </p:pic>
      <p:sp>
        <p:nvSpPr>
          <p:cNvPr id="2" name="Otsikko 1"/>
          <p:cNvSpPr>
            <a:spLocks noGrp="1"/>
          </p:cNvSpPr>
          <p:nvPr>
            <p:ph type="title"/>
          </p:nvPr>
        </p:nvSpPr>
        <p:spPr>
          <a:xfrm>
            <a:off x="1234408" y="180304"/>
            <a:ext cx="10043192" cy="890952"/>
          </a:xfrm>
        </p:spPr>
        <p:txBody>
          <a:bodyPr>
            <a:normAutofit/>
          </a:bodyPr>
          <a:lstStyle/>
          <a:p>
            <a:r>
              <a:rPr lang="fi-FI" sz="4000" dirty="0">
                <a:latin typeface="Arial" charset="0"/>
                <a:ea typeface="Arial" charset="0"/>
                <a:cs typeface="Arial" charset="0"/>
              </a:rPr>
              <a:t>Itse- ja vertaisarviointi</a:t>
            </a:r>
          </a:p>
        </p:txBody>
      </p:sp>
      <p:sp>
        <p:nvSpPr>
          <p:cNvPr id="3" name="Sisällön paikkamerkki 2"/>
          <p:cNvSpPr>
            <a:spLocks noGrp="1"/>
          </p:cNvSpPr>
          <p:nvPr>
            <p:ph idx="1"/>
          </p:nvPr>
        </p:nvSpPr>
        <p:spPr>
          <a:xfrm>
            <a:off x="913774" y="1751527"/>
            <a:ext cx="10363826" cy="4893971"/>
          </a:xfrm>
        </p:spPr>
        <p:txBody>
          <a:bodyPr>
            <a:normAutofit fontScale="70000" lnSpcReduction="20000"/>
          </a:bodyPr>
          <a:lstStyle/>
          <a:p>
            <a:pPr marL="742950" indent="-742950">
              <a:buFont typeface="Wingdings" pitchFamily="2" charset="2"/>
              <a:buChar char="q"/>
            </a:pPr>
            <a:r>
              <a:rPr lang="fi-FI" sz="4000" dirty="0">
                <a:latin typeface="Arial" charset="0"/>
                <a:ea typeface="Arial" charset="0"/>
                <a:cs typeface="Arial" charset="0"/>
              </a:rPr>
              <a:t>Opettaja/oppilas luo arviointikohteet (osaaminen/työskentely/käyttäytyminen)</a:t>
            </a:r>
          </a:p>
          <a:p>
            <a:pPr marL="742950" indent="-742950">
              <a:buFont typeface="Wingdings" pitchFamily="2" charset="2"/>
              <a:buChar char="q"/>
            </a:pPr>
            <a:r>
              <a:rPr lang="fi-FI" sz="4000" dirty="0">
                <a:latin typeface="Arial" charset="0"/>
                <a:ea typeface="Arial" charset="0"/>
                <a:cs typeface="Arial" charset="0"/>
              </a:rPr>
              <a:t>Oppilaat arvioivat tavoitteiden saavuttamista asteikolla orastava - kehittyvä - edistynyt</a:t>
            </a:r>
          </a:p>
          <a:p>
            <a:pPr marL="742950" indent="-742950">
              <a:buFont typeface="Wingdings" pitchFamily="2" charset="2"/>
              <a:buChar char="q"/>
            </a:pPr>
            <a:r>
              <a:rPr lang="fi-FI" sz="4000" dirty="0">
                <a:latin typeface="Arial" charset="0"/>
                <a:ea typeface="Arial" charset="0"/>
                <a:cs typeface="Arial" charset="0"/>
              </a:rPr>
              <a:t>Samoja arviointikohteita voidaan käyttää sekä itse- että vertaisarviointiin</a:t>
            </a:r>
          </a:p>
          <a:p>
            <a:pPr marL="742950" indent="-742950">
              <a:buFont typeface="Wingdings" pitchFamily="2" charset="2"/>
              <a:buChar char="q"/>
            </a:pPr>
            <a:r>
              <a:rPr lang="fi-FI" sz="4000" dirty="0">
                <a:latin typeface="Arial" charset="0"/>
                <a:ea typeface="Arial" charset="0"/>
                <a:cs typeface="Arial" charset="0"/>
              </a:rPr>
              <a:t>Formatiivisen arvioinnin väline</a:t>
            </a:r>
          </a:p>
          <a:p>
            <a:endParaRPr lang="fi-FI" dirty="0"/>
          </a:p>
        </p:txBody>
      </p:sp>
    </p:spTree>
    <p:extLst>
      <p:ext uri="{BB962C8B-B14F-4D97-AF65-F5344CB8AC3E}">
        <p14:creationId xmlns:p14="http://schemas.microsoft.com/office/powerpoint/2010/main" val="87827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0"/>
            <a:ext cx="10372106" cy="1650670"/>
          </a:xfrm>
        </p:spPr>
        <p:txBody>
          <a:bodyPr>
            <a:normAutofit fontScale="90000"/>
          </a:bodyPr>
          <a:lstStyle/>
          <a:p>
            <a:r>
              <a:rPr lang="fi-FI" dirty="0"/>
              <a:t> </a:t>
            </a:r>
            <a:br>
              <a:rPr lang="fi-FI" dirty="0"/>
            </a:br>
            <a:r>
              <a:rPr lang="fi-FI" dirty="0"/>
              <a:t/>
            </a:r>
            <a:br>
              <a:rPr lang="fi-FI" dirty="0"/>
            </a:br>
            <a:r>
              <a:rPr lang="fi-FI" sz="3600" b="1" dirty="0"/>
              <a:t>Miksi itsearviointeja tehdään?  8A ja 8B (N 31)</a:t>
            </a:r>
            <a:r>
              <a:rPr lang="fi-FI" b="1" dirty="0"/>
              <a:t> </a:t>
            </a:r>
            <a:r>
              <a:rPr lang="fi-FI" dirty="0"/>
              <a:t/>
            </a:r>
            <a:br>
              <a:rPr lang="fi-FI" dirty="0"/>
            </a:br>
            <a:endParaRPr lang="fi-FI" dirty="0"/>
          </a:p>
        </p:txBody>
      </p:sp>
      <p:sp>
        <p:nvSpPr>
          <p:cNvPr id="3" name="Sisällön paikkamerkki 2"/>
          <p:cNvSpPr>
            <a:spLocks noGrp="1"/>
          </p:cNvSpPr>
          <p:nvPr>
            <p:ph idx="1"/>
          </p:nvPr>
        </p:nvSpPr>
        <p:spPr>
          <a:xfrm>
            <a:off x="166255" y="380010"/>
            <a:ext cx="11376561" cy="6477989"/>
          </a:xfrm>
        </p:spPr>
        <p:txBody>
          <a:bodyPr>
            <a:normAutofit fontScale="70000" lnSpcReduction="20000"/>
          </a:bodyPr>
          <a:lstStyle/>
          <a:p>
            <a:pPr fontAlgn="base"/>
            <a:endParaRPr lang="fi-FI" dirty="0"/>
          </a:p>
          <a:p>
            <a:pPr marL="457200" indent="-457200" fontAlgn="base">
              <a:buFont typeface="Arial" panose="020B0604020202020204" pitchFamily="34" charset="0"/>
              <a:buChar char="•"/>
            </a:pPr>
            <a:r>
              <a:rPr lang="fi-FI" sz="2600" b="1" i="1" dirty="0"/>
              <a:t>Itsearviointeja tehdään, koska on hyvä arvioida omaa opiskelua ja osaamista. </a:t>
            </a:r>
          </a:p>
          <a:p>
            <a:pPr marL="457200" indent="-457200" fontAlgn="base">
              <a:buFont typeface="Arial" panose="020B0604020202020204" pitchFamily="34" charset="0"/>
              <a:buChar char="•"/>
            </a:pPr>
            <a:r>
              <a:rPr lang="fi-FI" sz="2600" b="1" i="1" dirty="0"/>
              <a:t>Se motivoi joitakin, kun on omat tavoitteet ylhäällä jossain. Opettajat tietää mitä me tavoitellaan ja näkevät, että edetäänkö me sen mukaan. </a:t>
            </a:r>
          </a:p>
          <a:p>
            <a:pPr marL="457200" indent="-457200" fontAlgn="base">
              <a:buFont typeface="Arial" panose="020B0604020202020204" pitchFamily="34" charset="0"/>
              <a:buChar char="•"/>
            </a:pPr>
            <a:r>
              <a:rPr lang="fi-FI" sz="2600" b="1" i="1" dirty="0"/>
              <a:t>Itsearviointeja tehdään, jotta oppilas tietäisi missä jollainlailla mennään. </a:t>
            </a:r>
          </a:p>
          <a:p>
            <a:pPr marL="457200" indent="-457200" fontAlgn="base">
              <a:buFont typeface="Arial" panose="020B0604020202020204" pitchFamily="34" charset="0"/>
              <a:buChar char="•"/>
            </a:pPr>
            <a:r>
              <a:rPr lang="fi-FI" sz="2600" b="1" i="1" dirty="0"/>
              <a:t>jotta tiedetään mitä on juuri itse omista jutuistaan mieltä </a:t>
            </a:r>
          </a:p>
          <a:p>
            <a:pPr marL="457200" indent="-457200" fontAlgn="base">
              <a:buFont typeface="Arial" panose="020B0604020202020204" pitchFamily="34" charset="0"/>
              <a:buChar char="•"/>
            </a:pPr>
            <a:r>
              <a:rPr lang="fi-FI" sz="2600" b="1" i="1" dirty="0"/>
              <a:t>Että olisi tavoitteita </a:t>
            </a:r>
          </a:p>
          <a:p>
            <a:pPr marL="457200" indent="-457200" fontAlgn="base">
              <a:buFont typeface="Arial" panose="020B0604020202020204" pitchFamily="34" charset="0"/>
              <a:buChar char="•"/>
            </a:pPr>
            <a:r>
              <a:rPr lang="fi-FI" sz="2600" b="1" i="1" dirty="0"/>
              <a:t>Voi seurata omaa opiskelua </a:t>
            </a:r>
          </a:p>
          <a:p>
            <a:pPr marL="457200" indent="-457200" fontAlgn="base">
              <a:buFont typeface="Arial" panose="020B0604020202020204" pitchFamily="34" charset="0"/>
              <a:buChar char="•"/>
            </a:pPr>
            <a:r>
              <a:rPr lang="fi-FI" sz="2600" b="1" i="1" dirty="0"/>
              <a:t>Jotta voisi seurata omaa edistymistä </a:t>
            </a:r>
          </a:p>
          <a:p>
            <a:pPr marL="457200" indent="-457200" fontAlgn="base">
              <a:buFont typeface="Arial" panose="020B0604020202020204" pitchFamily="34" charset="0"/>
              <a:buChar char="•"/>
            </a:pPr>
            <a:r>
              <a:rPr lang="fi-FI" sz="2600" b="1" i="1" dirty="0"/>
              <a:t>Jotta oppilas miettii itse, miten hänen opiskelu sujuu </a:t>
            </a:r>
          </a:p>
          <a:p>
            <a:pPr marL="457200" indent="-457200" fontAlgn="base">
              <a:buFont typeface="Arial" panose="020B0604020202020204" pitchFamily="34" charset="0"/>
              <a:buChar char="•"/>
            </a:pPr>
            <a:r>
              <a:rPr lang="fi-FI" sz="2600" b="1" i="1" dirty="0"/>
              <a:t>Koska opettajat tietää, mitä oppilas ajattelee omasta osaamisestaan. </a:t>
            </a:r>
          </a:p>
          <a:p>
            <a:pPr marL="457200" indent="-457200" fontAlgn="base">
              <a:buFont typeface="Arial" panose="020B0604020202020204" pitchFamily="34" charset="0"/>
              <a:buChar char="•"/>
            </a:pPr>
            <a:r>
              <a:rPr lang="fi-FI" sz="2600" b="1" i="1" dirty="0"/>
              <a:t>Arvioidaan itseämme </a:t>
            </a:r>
          </a:p>
          <a:p>
            <a:pPr marL="457200" indent="-457200" fontAlgn="base">
              <a:buFont typeface="Arial" panose="020B0604020202020204" pitchFamily="34" charset="0"/>
              <a:buChar char="•"/>
            </a:pPr>
            <a:r>
              <a:rPr lang="fi-FI" sz="2600" b="1" i="1" dirty="0"/>
              <a:t>En tiedä </a:t>
            </a:r>
            <a:r>
              <a:rPr lang="fi-FI" sz="2600" b="1" dirty="0"/>
              <a:t>*2 </a:t>
            </a:r>
          </a:p>
          <a:p>
            <a:endParaRPr lang="fi-FI" dirty="0"/>
          </a:p>
        </p:txBody>
      </p:sp>
    </p:spTree>
    <p:extLst>
      <p:ext uri="{BB962C8B-B14F-4D97-AF65-F5344CB8AC3E}">
        <p14:creationId xmlns:p14="http://schemas.microsoft.com/office/powerpoint/2010/main" val="104979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06879"/>
            <a:ext cx="10515600" cy="605640"/>
          </a:xfrm>
        </p:spPr>
        <p:txBody>
          <a:bodyPr>
            <a:normAutofit/>
          </a:bodyPr>
          <a:lstStyle/>
          <a:p>
            <a:r>
              <a:rPr lang="fi-FI" sz="3200" b="1" dirty="0"/>
              <a:t>Miksi itsearviointeja tehdään? 8A ja 8B (N 31)</a:t>
            </a:r>
            <a:endParaRPr lang="fi-FI" sz="3200" dirty="0"/>
          </a:p>
        </p:txBody>
      </p:sp>
      <p:sp>
        <p:nvSpPr>
          <p:cNvPr id="3" name="Sisällön paikkamerkki 2"/>
          <p:cNvSpPr>
            <a:spLocks noGrp="1"/>
          </p:cNvSpPr>
          <p:nvPr>
            <p:ph idx="1"/>
          </p:nvPr>
        </p:nvSpPr>
        <p:spPr>
          <a:xfrm>
            <a:off x="237506" y="819396"/>
            <a:ext cx="11116294" cy="5890161"/>
          </a:xfrm>
        </p:spPr>
        <p:txBody>
          <a:bodyPr>
            <a:normAutofit fontScale="25000" lnSpcReduction="20000"/>
          </a:bodyPr>
          <a:lstStyle/>
          <a:p>
            <a:pPr marL="857250" indent="-857250" fontAlgn="base">
              <a:buFont typeface="Arial" panose="020B0604020202020204" pitchFamily="34" charset="0"/>
              <a:buChar char="•"/>
            </a:pPr>
            <a:r>
              <a:rPr lang="fi-FI" sz="6400" b="1" dirty="0"/>
              <a:t> </a:t>
            </a:r>
            <a:r>
              <a:rPr lang="fi-FI" sz="6400" b="1" i="1" dirty="0"/>
              <a:t>Oppii arvioimaan omaa työskentelyä.   </a:t>
            </a:r>
          </a:p>
          <a:p>
            <a:pPr marL="857250" indent="-857250" fontAlgn="base">
              <a:buFont typeface="Arial" panose="020B0604020202020204" pitchFamily="34" charset="0"/>
              <a:buChar char="•"/>
            </a:pPr>
            <a:r>
              <a:rPr lang="fi-FI" sz="6400" b="1" i="1" dirty="0"/>
              <a:t>Jotta oppilaat miettivät, miten on mennyt ja mitä voisi tehdä paremmin. </a:t>
            </a:r>
          </a:p>
          <a:p>
            <a:pPr marL="857250" indent="-857250" fontAlgn="base">
              <a:buFont typeface="Arial" panose="020B0604020202020204" pitchFamily="34" charset="0"/>
              <a:buChar char="•"/>
            </a:pPr>
            <a:r>
              <a:rPr lang="fi-FI" sz="6400" b="1" i="1" dirty="0"/>
              <a:t>Voidaan itse arvioida omaa oppimista.  </a:t>
            </a:r>
          </a:p>
          <a:p>
            <a:pPr marL="857250" indent="-857250" fontAlgn="base">
              <a:buFont typeface="Arial" panose="020B0604020202020204" pitchFamily="34" charset="0"/>
              <a:buChar char="•"/>
            </a:pPr>
            <a:r>
              <a:rPr lang="fi-FI" sz="6400" b="1" i="1" dirty="0"/>
              <a:t>Että tietää, miten on oppinut.  </a:t>
            </a:r>
          </a:p>
          <a:p>
            <a:pPr marL="857250" indent="-857250" fontAlgn="base">
              <a:buFont typeface="Arial" panose="020B0604020202020204" pitchFamily="34" charset="0"/>
              <a:buChar char="•"/>
            </a:pPr>
            <a:r>
              <a:rPr lang="fi-FI" sz="6400" b="1" i="1" dirty="0"/>
              <a:t>Että saadaan oppilaan käsitys omasta oppimisesta.  </a:t>
            </a:r>
          </a:p>
          <a:p>
            <a:pPr marL="857250" indent="-857250" fontAlgn="base">
              <a:buFont typeface="Arial" panose="020B0604020202020204" pitchFamily="34" charset="0"/>
              <a:buChar char="•"/>
            </a:pPr>
            <a:r>
              <a:rPr lang="fi-FI" sz="6400" b="1" i="1" dirty="0"/>
              <a:t>Että tiedettäisiin oma taso. </a:t>
            </a:r>
          </a:p>
          <a:p>
            <a:pPr marL="857250" indent="-857250" fontAlgn="base">
              <a:buFont typeface="Arial" panose="020B0604020202020204" pitchFamily="34" charset="0"/>
              <a:buChar char="•"/>
            </a:pPr>
            <a:r>
              <a:rPr lang="fi-FI" sz="6400" b="1" i="1" dirty="0"/>
              <a:t>Jotta on mahdollisuus arvioida itseään.  </a:t>
            </a:r>
          </a:p>
          <a:p>
            <a:pPr marL="857250" indent="-857250" fontAlgn="base">
              <a:buFont typeface="Arial" panose="020B0604020202020204" pitchFamily="34" charset="0"/>
              <a:buChar char="•"/>
            </a:pPr>
            <a:r>
              <a:rPr lang="fi-FI" sz="6400" b="1" i="1" dirty="0"/>
              <a:t>Jotta jotkut (harvat) oppilaat ymmärtäisivät oman tasonsa opiskeluissa. </a:t>
            </a:r>
          </a:p>
          <a:p>
            <a:pPr marL="857250" indent="-857250" fontAlgn="base">
              <a:buFont typeface="Arial" panose="020B0604020202020204" pitchFamily="34" charset="0"/>
              <a:buChar char="•"/>
            </a:pPr>
            <a:r>
              <a:rPr lang="fi-FI" sz="6400" b="1" i="1" dirty="0"/>
              <a:t>Opettajan uteliaisuuden vuoksi.  </a:t>
            </a:r>
          </a:p>
          <a:p>
            <a:pPr marL="857250" indent="-857250" fontAlgn="base">
              <a:buFont typeface="Arial" panose="020B0604020202020204" pitchFamily="34" charset="0"/>
              <a:buChar char="•"/>
            </a:pPr>
            <a:r>
              <a:rPr lang="fi-FI" sz="6400" b="1" i="1" dirty="0"/>
              <a:t>Jotta opettaja tietää millä tasolla oppilas tuntee itse olevansa.  </a:t>
            </a:r>
          </a:p>
          <a:p>
            <a:pPr marL="857250" indent="-857250" fontAlgn="base">
              <a:buFont typeface="Arial" panose="020B0604020202020204" pitchFamily="34" charset="0"/>
              <a:buChar char="•"/>
            </a:pPr>
            <a:r>
              <a:rPr lang="fi-FI" sz="6400" b="1" i="1" dirty="0"/>
              <a:t>Jotta opettaja saa oppilaan käsityksen siitä, että miten oppilaalla menee. </a:t>
            </a:r>
          </a:p>
          <a:p>
            <a:pPr marL="857250" indent="-857250" fontAlgn="base">
              <a:buFont typeface="Arial" panose="020B0604020202020204" pitchFamily="34" charset="0"/>
              <a:buChar char="•"/>
            </a:pPr>
            <a:r>
              <a:rPr lang="fi-FI" sz="6400" b="1" i="1" dirty="0"/>
              <a:t>En tiedä, mutta turhaa on.</a:t>
            </a:r>
          </a:p>
          <a:p>
            <a:pPr marL="857250" indent="-857250" fontAlgn="base">
              <a:buFont typeface="Arial" panose="020B0604020202020204" pitchFamily="34" charset="0"/>
              <a:buChar char="•"/>
            </a:pPr>
            <a:r>
              <a:rPr lang="fi-FI" sz="6400" b="1" i="1" dirty="0"/>
              <a:t>Koska se kuluttaa tunnista aikaa  </a:t>
            </a:r>
          </a:p>
          <a:p>
            <a:endParaRPr lang="fi-FI" dirty="0"/>
          </a:p>
        </p:txBody>
      </p:sp>
    </p:spTree>
    <p:extLst>
      <p:ext uri="{BB962C8B-B14F-4D97-AF65-F5344CB8AC3E}">
        <p14:creationId xmlns:p14="http://schemas.microsoft.com/office/powerpoint/2010/main" val="98404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06026" y="240693"/>
            <a:ext cx="10640916" cy="1565564"/>
          </a:xfrm>
        </p:spPr>
        <p:txBody>
          <a:bodyPr>
            <a:normAutofit/>
          </a:bodyPr>
          <a:lstStyle/>
          <a:p>
            <a:r>
              <a:rPr lang="fi-FI" sz="4000" dirty="0">
                <a:latin typeface="Arial" charset="0"/>
                <a:ea typeface="Arial" charset="0"/>
                <a:cs typeface="Arial" charset="0"/>
              </a:rPr>
              <a:t>Openäkymä oppilaiden itsearviointien vastauksista:</a:t>
            </a:r>
          </a:p>
        </p:txBody>
      </p:sp>
      <p:pic>
        <p:nvPicPr>
          <p:cNvPr id="5" name="Sisällön paikkamerkki 4"/>
          <p:cNvPicPr>
            <a:picLocks noGrp="1" noChangeAspect="1"/>
          </p:cNvPicPr>
          <p:nvPr>
            <p:ph idx="1"/>
          </p:nvPr>
        </p:nvPicPr>
        <p:blipFill>
          <a:blip r:embed="rId2"/>
          <a:stretch>
            <a:fillRect/>
          </a:stretch>
        </p:blipFill>
        <p:spPr>
          <a:xfrm>
            <a:off x="294437" y="2339439"/>
            <a:ext cx="11545262" cy="3776353"/>
          </a:xfrm>
          <a:prstGeom prst="rect">
            <a:avLst/>
          </a:prstGeom>
        </p:spPr>
      </p:pic>
    </p:spTree>
    <p:extLst>
      <p:ext uri="{BB962C8B-B14F-4D97-AF65-F5344CB8AC3E}">
        <p14:creationId xmlns:p14="http://schemas.microsoft.com/office/powerpoint/2010/main" val="1187861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127" y="-1282534"/>
            <a:ext cx="12385964" cy="2553194"/>
          </a:xfrm>
        </p:spPr>
        <p:txBody>
          <a:bodyPr>
            <a:noAutofit/>
          </a:bodyPr>
          <a:lstStyle/>
          <a:p>
            <a:pPr algn="l"/>
            <a:r>
              <a:rPr lang="fi-FI" sz="3200" b="1" dirty="0"/>
              <a:t/>
            </a:r>
            <a:br>
              <a:rPr lang="fi-FI" sz="3200" b="1" dirty="0"/>
            </a:br>
            <a:r>
              <a:rPr lang="fi-FI" sz="3200" b="1" dirty="0"/>
              <a:t/>
            </a:r>
            <a:br>
              <a:rPr lang="fi-FI" sz="3200" b="1" dirty="0"/>
            </a:br>
            <a:r>
              <a:rPr lang="fi-FI" sz="3200" b="1" dirty="0"/>
              <a:t/>
            </a:r>
            <a:br>
              <a:rPr lang="fi-FI" sz="3200" b="1" dirty="0"/>
            </a:br>
            <a:r>
              <a:rPr lang="fi-FI" sz="3200" b="1" dirty="0"/>
              <a:t/>
            </a:r>
            <a:br>
              <a:rPr lang="fi-FI" sz="3200" b="1" dirty="0"/>
            </a:br>
            <a:r>
              <a:rPr lang="fi-FI" sz="3200" b="1" dirty="0"/>
              <a:t/>
            </a:r>
            <a:br>
              <a:rPr lang="fi-FI" sz="3200" b="1" dirty="0"/>
            </a:br>
            <a:r>
              <a:rPr lang="fi-FI" sz="3200" b="1" dirty="0"/>
              <a:t>Miten oppiaineiden sisältöihin ja työskentelyyn liittyvät   itsearvioinnit ovat vaikuttaneet oppimiseesi? 8A (N14)</a:t>
            </a:r>
            <a:endParaRPr lang="fi-FI" sz="3200" dirty="0"/>
          </a:p>
        </p:txBody>
      </p:sp>
      <p:sp>
        <p:nvSpPr>
          <p:cNvPr id="3" name="Sisällön paikkamerkki 2"/>
          <p:cNvSpPr>
            <a:spLocks noGrp="1"/>
          </p:cNvSpPr>
          <p:nvPr>
            <p:ph idx="1"/>
          </p:nvPr>
        </p:nvSpPr>
        <p:spPr>
          <a:xfrm>
            <a:off x="261257" y="1508167"/>
            <a:ext cx="11625943" cy="5225142"/>
          </a:xfrm>
        </p:spPr>
        <p:txBody>
          <a:bodyPr>
            <a:normAutofit fontScale="40000" lnSpcReduction="20000"/>
          </a:bodyPr>
          <a:lstStyle/>
          <a:p>
            <a:pPr marL="685800" indent="-685800" fontAlgn="base">
              <a:buFont typeface="Arial" panose="020B0604020202020204" pitchFamily="34" charset="0"/>
              <a:buChar char="•"/>
            </a:pPr>
            <a:r>
              <a:rPr lang="fi-FI" sz="4500" b="1" i="1" dirty="0"/>
              <a:t>Tietää mitä juttuja parantaa </a:t>
            </a:r>
          </a:p>
          <a:p>
            <a:pPr marL="685800" indent="-685800" fontAlgn="base">
              <a:buFont typeface="Arial" panose="020B0604020202020204" pitchFamily="34" charset="0"/>
              <a:buChar char="•"/>
            </a:pPr>
            <a:r>
              <a:rPr lang="fi-FI" sz="4500" b="1" i="1" dirty="0"/>
              <a:t>Ei ole </a:t>
            </a:r>
            <a:r>
              <a:rPr lang="fi-FI" sz="4500" b="1" i="1" dirty="0" err="1"/>
              <a:t>hirveemmin</a:t>
            </a:r>
            <a:r>
              <a:rPr lang="fi-FI" sz="4500" b="1" i="1" dirty="0"/>
              <a:t> vaikutusta niiden pohjalta tullut, itsearviointia tehdessäni mietin mitä olen tehnyt enkä mitä tulen tekemään. </a:t>
            </a:r>
          </a:p>
          <a:p>
            <a:pPr marL="685800" indent="-685800" fontAlgn="base">
              <a:buFont typeface="Arial" panose="020B0604020202020204" pitchFamily="34" charset="0"/>
              <a:buChar char="•"/>
            </a:pPr>
            <a:r>
              <a:rPr lang="fi-FI" sz="4500" b="1" i="1" dirty="0"/>
              <a:t>Huomannut omia ongelmia </a:t>
            </a:r>
          </a:p>
          <a:p>
            <a:pPr marL="685800" indent="-685800" fontAlgn="base">
              <a:buFont typeface="Arial" panose="020B0604020202020204" pitchFamily="34" charset="0"/>
              <a:buChar char="•"/>
            </a:pPr>
            <a:r>
              <a:rPr lang="fi-FI" sz="4500" b="1" i="1" dirty="0"/>
              <a:t>Näkee paremmin mitä pitää tarkastella </a:t>
            </a:r>
          </a:p>
          <a:p>
            <a:pPr marL="685800" indent="-685800" fontAlgn="base">
              <a:buFont typeface="Arial" panose="020B0604020202020204" pitchFamily="34" charset="0"/>
              <a:buChar char="•"/>
            </a:pPr>
            <a:r>
              <a:rPr lang="fi-FI" sz="4500" b="1" i="1" dirty="0"/>
              <a:t>Olen opiskellut yhtä hyvin kuin aina ennenkin </a:t>
            </a:r>
          </a:p>
          <a:p>
            <a:pPr marL="685800" indent="-685800" fontAlgn="base">
              <a:buFont typeface="Arial" panose="020B0604020202020204" pitchFamily="34" charset="0"/>
              <a:buChar char="•"/>
            </a:pPr>
            <a:r>
              <a:rPr lang="fi-FI" sz="4500" b="1" i="1" dirty="0"/>
              <a:t>Ei mitenkään, ihan samalla tavalla olen opiskellut.  </a:t>
            </a:r>
          </a:p>
          <a:p>
            <a:pPr marL="685800" indent="-685800" fontAlgn="base">
              <a:buFont typeface="Arial" panose="020B0604020202020204" pitchFamily="34" charset="0"/>
              <a:buChar char="•"/>
            </a:pPr>
            <a:r>
              <a:rPr lang="fi-FI" sz="4500" b="1" i="1" dirty="0"/>
              <a:t>vähän on </a:t>
            </a:r>
            <a:r>
              <a:rPr lang="fi-FI" sz="4500" b="1" i="1" dirty="0" err="1"/>
              <a:t>kartottanu</a:t>
            </a:r>
            <a:r>
              <a:rPr lang="fi-FI" sz="4500" b="1" i="1" dirty="0"/>
              <a:t> tilannetta </a:t>
            </a:r>
          </a:p>
          <a:p>
            <a:pPr marL="685800" indent="-685800" fontAlgn="base">
              <a:buFont typeface="Arial" panose="020B0604020202020204" pitchFamily="34" charset="0"/>
              <a:buChar char="•"/>
            </a:pPr>
            <a:r>
              <a:rPr lang="fi-FI" sz="4500" b="1" i="1" dirty="0"/>
              <a:t>ei ole vaikuttanut </a:t>
            </a:r>
          </a:p>
          <a:p>
            <a:pPr marL="685800" indent="-685800" fontAlgn="base">
              <a:buFont typeface="Arial" panose="020B0604020202020204" pitchFamily="34" charset="0"/>
              <a:buChar char="•"/>
            </a:pPr>
            <a:r>
              <a:rPr lang="fi-FI" sz="4500" b="1" i="1" dirty="0"/>
              <a:t>Ei mitenkään</a:t>
            </a:r>
            <a:r>
              <a:rPr lang="fi-FI" sz="4500" b="1" dirty="0"/>
              <a:t>*6 </a:t>
            </a:r>
          </a:p>
          <a:p>
            <a:endParaRPr lang="fi-FI" dirty="0"/>
          </a:p>
        </p:txBody>
      </p:sp>
    </p:spTree>
    <p:extLst>
      <p:ext uri="{BB962C8B-B14F-4D97-AF65-F5344CB8AC3E}">
        <p14:creationId xmlns:p14="http://schemas.microsoft.com/office/powerpoint/2010/main" val="1098617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55073" y="522514"/>
            <a:ext cx="10515600" cy="1579417"/>
          </a:xfrm>
        </p:spPr>
        <p:txBody>
          <a:bodyPr>
            <a:normAutofit fontScale="90000"/>
          </a:bodyPr>
          <a:lstStyle/>
          <a:p>
            <a:r>
              <a:rPr lang="fi-FI" dirty="0"/>
              <a:t/>
            </a:r>
            <a:br>
              <a:rPr lang="fi-FI" dirty="0"/>
            </a:br>
            <a:r>
              <a:rPr lang="fi-FI" dirty="0"/>
              <a:t/>
            </a:r>
            <a:br>
              <a:rPr lang="fi-FI" dirty="0"/>
            </a:br>
            <a:r>
              <a:rPr lang="fi-FI" dirty="0"/>
              <a:t/>
            </a:r>
            <a:br>
              <a:rPr lang="fi-FI" dirty="0"/>
            </a:br>
            <a:r>
              <a:rPr lang="fi-FI" dirty="0"/>
              <a:t/>
            </a:r>
            <a:br>
              <a:rPr lang="fi-FI" dirty="0"/>
            </a:br>
            <a:r>
              <a:rPr lang="fi-FI" dirty="0"/>
              <a:t/>
            </a:r>
            <a:br>
              <a:rPr lang="fi-FI" dirty="0"/>
            </a:br>
            <a:r>
              <a:rPr lang="fi-FI" dirty="0"/>
              <a:t/>
            </a:r>
            <a:br>
              <a:rPr lang="fi-FI" dirty="0"/>
            </a:br>
            <a:r>
              <a:rPr lang="fi-FI" dirty="0"/>
              <a:t/>
            </a:r>
            <a:br>
              <a:rPr lang="fi-FI" dirty="0"/>
            </a:br>
            <a:r>
              <a:rPr lang="fi-FI" sz="4000" b="1" dirty="0"/>
              <a:t>Miten käyttäytymisen itsearviointi on vaikuttanut toimintaasi? 8A (N 14)</a:t>
            </a:r>
            <a:r>
              <a:rPr lang="fi-FI" sz="4000" dirty="0"/>
              <a:t> </a:t>
            </a:r>
            <a:br>
              <a:rPr lang="fi-FI" sz="4000" dirty="0"/>
            </a:br>
            <a:endParaRPr lang="fi-FI" sz="4000" dirty="0"/>
          </a:p>
        </p:txBody>
      </p:sp>
      <p:sp>
        <p:nvSpPr>
          <p:cNvPr id="3" name="Sisällön paikkamerkki 2"/>
          <p:cNvSpPr>
            <a:spLocks noGrp="1"/>
          </p:cNvSpPr>
          <p:nvPr>
            <p:ph idx="1"/>
          </p:nvPr>
        </p:nvSpPr>
        <p:spPr>
          <a:xfrm>
            <a:off x="333214" y="1579418"/>
            <a:ext cx="11460996" cy="5142015"/>
          </a:xfrm>
        </p:spPr>
        <p:txBody>
          <a:bodyPr>
            <a:normAutofit fontScale="62500" lnSpcReduction="20000"/>
          </a:bodyPr>
          <a:lstStyle/>
          <a:p>
            <a:pPr marL="342900" indent="-342900" fontAlgn="base">
              <a:buFont typeface="Arial" panose="020B0604020202020204" pitchFamily="34" charset="0"/>
              <a:buChar char="•"/>
            </a:pPr>
            <a:r>
              <a:rPr lang="fi-FI" dirty="0"/>
              <a:t> </a:t>
            </a:r>
            <a:r>
              <a:rPr lang="fi-FI" sz="3200" i="1" dirty="0"/>
              <a:t>Ei </a:t>
            </a:r>
            <a:r>
              <a:rPr lang="fi-FI" sz="3200" i="1" dirty="0" err="1"/>
              <a:t>hirveesti</a:t>
            </a:r>
            <a:r>
              <a:rPr lang="fi-FI" sz="3200" i="1" dirty="0"/>
              <a:t> mitenkään tietää että miten on omasta mielestä kehittynyt. </a:t>
            </a:r>
          </a:p>
          <a:p>
            <a:pPr marL="457200" indent="-457200" fontAlgn="base">
              <a:buFont typeface="Arial" panose="020B0604020202020204" pitchFamily="34" charset="0"/>
              <a:buChar char="•"/>
            </a:pPr>
            <a:r>
              <a:rPr lang="fi-FI" sz="3200" i="1" dirty="0"/>
              <a:t>Ei mitenkään. Itsearvioinneilla ei ole oppimiseni kannalta mitään merkitystä. </a:t>
            </a:r>
          </a:p>
          <a:p>
            <a:pPr marL="457200" indent="-457200" fontAlgn="base">
              <a:buFont typeface="Arial" panose="020B0604020202020204" pitchFamily="34" charset="0"/>
              <a:buChar char="•"/>
            </a:pPr>
            <a:r>
              <a:rPr lang="fi-FI" sz="3200" i="1" dirty="0"/>
              <a:t>Vievät vain aikaa </a:t>
            </a:r>
          </a:p>
          <a:p>
            <a:pPr marL="457200" indent="-457200" fontAlgn="base">
              <a:buFont typeface="Arial" panose="020B0604020202020204" pitchFamily="34" charset="0"/>
              <a:buChar char="•"/>
            </a:pPr>
            <a:r>
              <a:rPr lang="fi-FI" sz="3200" i="1" dirty="0"/>
              <a:t>Huomannut paremmin missä pitää parantaa </a:t>
            </a:r>
          </a:p>
          <a:p>
            <a:pPr marL="457200" indent="-457200" fontAlgn="base">
              <a:buFont typeface="Arial" panose="020B0604020202020204" pitchFamily="34" charset="0"/>
              <a:buChar char="•"/>
            </a:pPr>
            <a:r>
              <a:rPr lang="fi-FI" sz="3200" i="1" dirty="0"/>
              <a:t>Eipä ole sen kummemmin vaikuttanut. </a:t>
            </a:r>
          </a:p>
          <a:p>
            <a:pPr marL="457200" indent="-457200" fontAlgn="base">
              <a:buFont typeface="Arial" panose="020B0604020202020204" pitchFamily="34" charset="0"/>
              <a:buChar char="•"/>
            </a:pPr>
            <a:r>
              <a:rPr lang="fi-FI" sz="3200" i="1" dirty="0"/>
              <a:t>On vähän hankalaa </a:t>
            </a:r>
          </a:p>
          <a:p>
            <a:pPr marL="457200" indent="-457200" fontAlgn="base">
              <a:buFont typeface="Arial" panose="020B0604020202020204" pitchFamily="34" charset="0"/>
              <a:buChar char="•"/>
            </a:pPr>
            <a:r>
              <a:rPr lang="fi-FI" sz="3200" i="1" dirty="0"/>
              <a:t>Käyttäytymisen itsearviointi ei ole vaikuttanut toimintaani mitenkään. </a:t>
            </a:r>
          </a:p>
          <a:p>
            <a:pPr marL="457200" indent="-457200" fontAlgn="base">
              <a:buFont typeface="Arial" panose="020B0604020202020204" pitchFamily="34" charset="0"/>
              <a:buChar char="•"/>
            </a:pPr>
            <a:r>
              <a:rPr lang="fi-FI" sz="3200" i="1" dirty="0"/>
              <a:t>Ei ole vaikuttanut toimintaan </a:t>
            </a:r>
          </a:p>
          <a:p>
            <a:pPr marL="457200" indent="-457200" fontAlgn="base">
              <a:buFont typeface="Arial" panose="020B0604020202020204" pitchFamily="34" charset="0"/>
              <a:buChar char="•"/>
            </a:pPr>
            <a:r>
              <a:rPr lang="fi-FI" sz="3200" i="1" dirty="0"/>
              <a:t>Ei mitenkään</a:t>
            </a:r>
            <a:r>
              <a:rPr lang="fi-FI" sz="3200" dirty="0"/>
              <a:t> * 5, </a:t>
            </a:r>
            <a:r>
              <a:rPr lang="fi-FI" sz="3200" i="1" dirty="0"/>
              <a:t>En </a:t>
            </a:r>
            <a:r>
              <a:rPr lang="fi-FI" sz="3200" i="1" dirty="0" err="1"/>
              <a:t>tiiä</a:t>
            </a:r>
            <a:r>
              <a:rPr lang="fi-FI" sz="3200" i="1" dirty="0"/>
              <a:t>, Ei ole vaikuttanut</a:t>
            </a:r>
            <a:r>
              <a:rPr lang="fi-FI" sz="3200" dirty="0"/>
              <a:t> </a:t>
            </a:r>
          </a:p>
          <a:p>
            <a:endParaRPr lang="fi-FI" dirty="0"/>
          </a:p>
        </p:txBody>
      </p:sp>
    </p:spTree>
    <p:extLst>
      <p:ext uri="{BB962C8B-B14F-4D97-AF65-F5344CB8AC3E}">
        <p14:creationId xmlns:p14="http://schemas.microsoft.com/office/powerpoint/2010/main" val="1121950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09201" y="87316"/>
            <a:ext cx="10364451" cy="795156"/>
          </a:xfrm>
        </p:spPr>
        <p:txBody>
          <a:bodyPr>
            <a:normAutofit/>
          </a:bodyPr>
          <a:lstStyle/>
          <a:p>
            <a:r>
              <a:rPr lang="fi-FI" sz="4000" dirty="0">
                <a:latin typeface="Arial" charset="0"/>
                <a:ea typeface="Arial" charset="0"/>
                <a:cs typeface="Arial" charset="0"/>
              </a:rPr>
              <a:t>Opearviointi </a:t>
            </a:r>
          </a:p>
        </p:txBody>
      </p:sp>
      <p:sp>
        <p:nvSpPr>
          <p:cNvPr id="3" name="Sisällön paikkamerkki 2"/>
          <p:cNvSpPr>
            <a:spLocks noGrp="1"/>
          </p:cNvSpPr>
          <p:nvPr>
            <p:ph idx="1"/>
          </p:nvPr>
        </p:nvSpPr>
        <p:spPr>
          <a:xfrm>
            <a:off x="36391" y="887104"/>
            <a:ext cx="11241209" cy="6387153"/>
          </a:xfrm>
        </p:spPr>
        <p:txBody>
          <a:bodyPr>
            <a:noAutofit/>
          </a:bodyPr>
          <a:lstStyle/>
          <a:p>
            <a:pPr marL="457200" indent="-457200">
              <a:buFont typeface="Wingdings" pitchFamily="2" charset="2"/>
              <a:buChar char="q"/>
            </a:pPr>
            <a:r>
              <a:rPr lang="fi-FI" sz="2800" dirty="0">
                <a:latin typeface="Arial" charset="0"/>
                <a:ea typeface="Arial" charset="0"/>
                <a:cs typeface="Arial" charset="0"/>
              </a:rPr>
              <a:t>Opintokokonaisuuden aikana tai lopussa opettaja arvioi                             oppilaan osaamista, työskentelyä ja käyttäytymistä</a:t>
            </a:r>
          </a:p>
          <a:p>
            <a:pPr marL="457200" indent="-457200">
              <a:buFont typeface="Wingdings" pitchFamily="2" charset="2"/>
              <a:buChar char="q"/>
            </a:pPr>
            <a:r>
              <a:rPr lang="fi-FI" sz="2800" dirty="0">
                <a:latin typeface="Arial" charset="0"/>
                <a:ea typeface="Arial" charset="0"/>
                <a:cs typeface="Arial" charset="0"/>
              </a:rPr>
              <a:t>Arviointikohteet voivat olla opetussuunnitelman tavoitelauseet tai opettajan omat esim. sisältöihin liittyvät arviointikohteet</a:t>
            </a:r>
          </a:p>
          <a:p>
            <a:pPr marL="457200" indent="-457200">
              <a:buFont typeface="Wingdings" pitchFamily="2" charset="2"/>
              <a:buChar char="q"/>
            </a:pPr>
            <a:r>
              <a:rPr lang="fi-FI" sz="2800" dirty="0">
                <a:latin typeface="Arial" charset="0"/>
                <a:ea typeface="Arial" charset="0"/>
                <a:cs typeface="Arial" charset="0"/>
              </a:rPr>
              <a:t>Opintokokonaisuuden formatiivinen ja/tai summatiivinen arviointi</a:t>
            </a:r>
          </a:p>
          <a:p>
            <a:pPr marL="457200" indent="-457200">
              <a:buFont typeface="Wingdings" pitchFamily="2" charset="2"/>
              <a:buChar char="q"/>
            </a:pPr>
            <a:r>
              <a:rPr lang="fi-FI" sz="2800" dirty="0">
                <a:latin typeface="Arial" charset="0"/>
                <a:ea typeface="Arial" charset="0"/>
                <a:cs typeface="Arial" charset="0"/>
              </a:rPr>
              <a:t>Voidaan tehdä yhdessä oppilaan kanssa esim. arviointikeskustelun yhteydessä</a:t>
            </a:r>
          </a:p>
        </p:txBody>
      </p:sp>
      <p:pic>
        <p:nvPicPr>
          <p:cNvPr id="4" name="Kuva 3"/>
          <p:cNvPicPr>
            <a:picLocks noChangeAspect="1"/>
          </p:cNvPicPr>
          <p:nvPr/>
        </p:nvPicPr>
        <p:blipFill>
          <a:blip r:embed="rId2"/>
          <a:stretch>
            <a:fillRect/>
          </a:stretch>
        </p:blipFill>
        <p:spPr>
          <a:xfrm>
            <a:off x="10191694" y="-25220"/>
            <a:ext cx="1963916" cy="1815384"/>
          </a:xfrm>
          <a:prstGeom prst="rect">
            <a:avLst/>
          </a:prstGeom>
        </p:spPr>
      </p:pic>
    </p:spTree>
    <p:extLst>
      <p:ext uri="{BB962C8B-B14F-4D97-AF65-F5344CB8AC3E}">
        <p14:creationId xmlns:p14="http://schemas.microsoft.com/office/powerpoint/2010/main" val="205847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45029" y="286718"/>
            <a:ext cx="11146971" cy="678806"/>
          </a:xfrm>
        </p:spPr>
        <p:txBody>
          <a:bodyPr/>
          <a:lstStyle/>
          <a:p>
            <a:r>
              <a:rPr lang="fi-FI" dirty="0"/>
              <a:t> </a:t>
            </a:r>
            <a:br>
              <a:rPr lang="fi-FI" dirty="0"/>
            </a:br>
            <a:r>
              <a:rPr lang="fi-FI" dirty="0"/>
              <a:t/>
            </a:r>
            <a:br>
              <a:rPr lang="fi-FI" dirty="0"/>
            </a:br>
            <a:r>
              <a:rPr lang="fi-FI" sz="4000" dirty="0"/>
              <a:t>7. luokan oppilaiden </a:t>
            </a:r>
            <a:r>
              <a:rPr lang="fi-FI" sz="4000" dirty="0" smtClean="0"/>
              <a:t>palaute arvioinnista</a:t>
            </a:r>
            <a:r>
              <a:rPr lang="fi-FI" sz="4000" dirty="0"/>
              <a:t>:</a:t>
            </a:r>
          </a:p>
        </p:txBody>
      </p:sp>
      <p:pic>
        <p:nvPicPr>
          <p:cNvPr id="5" name="Sisällön paikkamerkki 3">
            <a:extLst>
              <a:ext uri="{FF2B5EF4-FFF2-40B4-BE49-F238E27FC236}">
                <a16:creationId xmlns:a16="http://schemas.microsoft.com/office/drawing/2014/main" id="{0885FD01-FF90-1C42-8D74-6AA365540522}"/>
              </a:ext>
            </a:extLst>
          </p:cNvPr>
          <p:cNvPicPr>
            <a:picLocks noGrp="1"/>
          </p:cNvPicPr>
          <p:nvPr>
            <p:ph idx="1"/>
          </p:nvPr>
        </p:nvPicPr>
        <p:blipFill>
          <a:blip r:embed="rId2"/>
          <a:stretch>
            <a:fillRect/>
          </a:stretch>
        </p:blipFill>
        <p:spPr>
          <a:xfrm>
            <a:off x="379004" y="1476968"/>
            <a:ext cx="5178631" cy="4923867"/>
          </a:xfrm>
          <a:prstGeom prst="rect">
            <a:avLst/>
          </a:prstGeom>
        </p:spPr>
      </p:pic>
      <p:sp>
        <p:nvSpPr>
          <p:cNvPr id="6" name="Tekstiruutu 5"/>
          <p:cNvSpPr txBox="1"/>
          <p:nvPr/>
        </p:nvSpPr>
        <p:spPr>
          <a:xfrm>
            <a:off x="6198918" y="2541319"/>
            <a:ext cx="5605155" cy="3693319"/>
          </a:xfrm>
          <a:prstGeom prst="rect">
            <a:avLst/>
          </a:prstGeom>
          <a:noFill/>
        </p:spPr>
        <p:txBody>
          <a:bodyPr wrap="square" rtlCol="0">
            <a:spAutoFit/>
          </a:bodyPr>
          <a:lstStyle/>
          <a:p>
            <a:pPr lvl="0"/>
            <a:r>
              <a:rPr lang="fi-FI" sz="3600" dirty="0">
                <a:latin typeface="Arial" charset="0"/>
                <a:ea typeface="Arial" charset="0"/>
                <a:cs typeface="Arial" charset="0"/>
              </a:rPr>
              <a:t>Hankkeessa mukana olleet oppilaat suorittivat itsearvioinnin </a:t>
            </a:r>
            <a:r>
              <a:rPr lang="fi-FI" sz="3600" dirty="0" err="1">
                <a:latin typeface="Arial" charset="0"/>
                <a:ea typeface="Arial" charset="0"/>
                <a:cs typeface="Arial" charset="0"/>
              </a:rPr>
              <a:t>Qridin</a:t>
            </a:r>
            <a:r>
              <a:rPr lang="fi-FI" sz="3600" dirty="0">
                <a:latin typeface="Arial" charset="0"/>
                <a:ea typeface="Arial" charset="0"/>
                <a:cs typeface="Arial" charset="0"/>
              </a:rPr>
              <a:t> käytöstä ja saamistaan/ tekemistään arvioinneista keväällä 2018.</a:t>
            </a:r>
          </a:p>
          <a:p>
            <a:endParaRPr lang="fi-FI" dirty="0"/>
          </a:p>
        </p:txBody>
      </p:sp>
    </p:spTree>
    <p:extLst>
      <p:ext uri="{BB962C8B-B14F-4D97-AF65-F5344CB8AC3E}">
        <p14:creationId xmlns:p14="http://schemas.microsoft.com/office/powerpoint/2010/main" val="1375204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54379"/>
            <a:ext cx="10515600" cy="1282535"/>
          </a:xfrm>
        </p:spPr>
        <p:txBody>
          <a:bodyPr>
            <a:normAutofit fontScale="90000"/>
          </a:bodyPr>
          <a:lstStyle/>
          <a:p>
            <a:r>
              <a:rPr lang="fi-FI" dirty="0"/>
              <a:t/>
            </a:r>
            <a:br>
              <a:rPr lang="fi-FI" dirty="0"/>
            </a:br>
            <a:r>
              <a:rPr lang="fi-FI" dirty="0"/>
              <a:t/>
            </a:r>
            <a:br>
              <a:rPr lang="fi-FI" dirty="0"/>
            </a:br>
            <a:r>
              <a:rPr lang="fi-FI" dirty="0"/>
              <a:t/>
            </a:r>
            <a:br>
              <a:rPr lang="fi-FI" dirty="0"/>
            </a:br>
            <a:r>
              <a:rPr lang="fi-FI" dirty="0"/>
              <a:t/>
            </a:r>
            <a:br>
              <a:rPr lang="fi-FI" dirty="0"/>
            </a:br>
            <a:r>
              <a:rPr lang="fi-FI" dirty="0"/>
              <a:t/>
            </a:r>
            <a:br>
              <a:rPr lang="fi-FI" dirty="0"/>
            </a:br>
            <a:r>
              <a:rPr lang="fi-FI" dirty="0"/>
              <a:t>:</a:t>
            </a:r>
            <a:br>
              <a:rPr lang="fi-FI" dirty="0"/>
            </a:br>
            <a:r>
              <a:rPr lang="fi-FI" sz="4000" dirty="0"/>
              <a:t>Oppilaiden kokemus </a:t>
            </a:r>
            <a:r>
              <a:rPr lang="fi-FI" sz="4000" dirty="0" err="1"/>
              <a:t>Qridin</a:t>
            </a:r>
            <a:r>
              <a:rPr lang="fi-FI" sz="4000" dirty="0"/>
              <a:t> käytöstä 7. luokan keväällä noin vuoden käyttökokemuksen jälkeen</a:t>
            </a:r>
          </a:p>
        </p:txBody>
      </p:sp>
      <p:pic>
        <p:nvPicPr>
          <p:cNvPr id="4" name="Sisällön paikkamerkki 3">
            <a:extLst>
              <a:ext uri="{FF2B5EF4-FFF2-40B4-BE49-F238E27FC236}">
                <a16:creationId xmlns:a16="http://schemas.microsoft.com/office/drawing/2014/main" id="{4438BB66-ABF8-B140-AE6C-415E42C05C5B}"/>
              </a:ext>
            </a:extLst>
          </p:cNvPr>
          <p:cNvPicPr>
            <a:picLocks noGrp="1"/>
          </p:cNvPicPr>
          <p:nvPr>
            <p:ph idx="1"/>
          </p:nvPr>
        </p:nvPicPr>
        <p:blipFill>
          <a:blip r:embed="rId2"/>
          <a:stretch>
            <a:fillRect/>
          </a:stretch>
        </p:blipFill>
        <p:spPr>
          <a:xfrm>
            <a:off x="3055079" y="1436914"/>
            <a:ext cx="5954168" cy="5303431"/>
          </a:xfrm>
          <a:prstGeom prst="rect">
            <a:avLst/>
          </a:prstGeom>
        </p:spPr>
      </p:pic>
    </p:spTree>
    <p:extLst>
      <p:ext uri="{BB962C8B-B14F-4D97-AF65-F5344CB8AC3E}">
        <p14:creationId xmlns:p14="http://schemas.microsoft.com/office/powerpoint/2010/main" val="131971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03A2483-2DBA-476D-AAA7-2C2D0563CF77}"/>
              </a:ext>
            </a:extLst>
          </p:cNvPr>
          <p:cNvSpPr>
            <a:spLocks noGrp="1"/>
          </p:cNvSpPr>
          <p:nvPr>
            <p:ph type="title"/>
          </p:nvPr>
        </p:nvSpPr>
        <p:spPr>
          <a:xfrm>
            <a:off x="350442" y="485579"/>
            <a:ext cx="11023854" cy="819806"/>
          </a:xfrm>
        </p:spPr>
        <p:txBody>
          <a:bodyPr/>
          <a:lstStyle/>
          <a:p>
            <a:r>
              <a:rPr lang="fi-FI" sz="4000" dirty="0"/>
              <a:t>Sisällys</a:t>
            </a:r>
          </a:p>
        </p:txBody>
      </p:sp>
      <p:sp>
        <p:nvSpPr>
          <p:cNvPr id="5" name="Sisällön paikkamerkki 4">
            <a:extLst>
              <a:ext uri="{FF2B5EF4-FFF2-40B4-BE49-F238E27FC236}">
                <a16:creationId xmlns:a16="http://schemas.microsoft.com/office/drawing/2014/main" id="{AA20535E-2086-4F1A-84D6-95014AA3BF68}"/>
              </a:ext>
            </a:extLst>
          </p:cNvPr>
          <p:cNvSpPr>
            <a:spLocks noGrp="1"/>
          </p:cNvSpPr>
          <p:nvPr>
            <p:ph idx="1"/>
          </p:nvPr>
        </p:nvSpPr>
        <p:spPr>
          <a:xfrm>
            <a:off x="451341" y="1387366"/>
            <a:ext cx="11023854" cy="4742267"/>
          </a:xfrm>
        </p:spPr>
        <p:txBody>
          <a:bodyPr>
            <a:normAutofit fontScale="62500" lnSpcReduction="20000"/>
          </a:bodyPr>
          <a:lstStyle/>
          <a:p>
            <a:pPr marL="342900" indent="-342900">
              <a:buFont typeface="Arial" panose="020B0604020202020204" pitchFamily="34" charset="0"/>
              <a:buChar char="•"/>
            </a:pPr>
            <a:r>
              <a:rPr lang="fi-FI" dirty="0">
                <a:hlinkClick r:id="rId2" action="ppaction://hlinksldjump"/>
              </a:rPr>
              <a:t>Kokeilun tavoitteet</a:t>
            </a:r>
            <a:endParaRPr lang="fi-FI" dirty="0"/>
          </a:p>
          <a:p>
            <a:pPr marL="342900" indent="-342900">
              <a:buFont typeface="Arial" panose="020B0604020202020204" pitchFamily="34" charset="0"/>
              <a:buChar char="•"/>
            </a:pPr>
            <a:r>
              <a:rPr lang="fi-FI" dirty="0">
                <a:hlinkClick r:id="rId3" action="ppaction://hlinksldjump"/>
              </a:rPr>
              <a:t>ECD-malli</a:t>
            </a:r>
            <a:endParaRPr lang="fi-FI" dirty="0"/>
          </a:p>
          <a:p>
            <a:pPr marL="342900" indent="-342900">
              <a:buFont typeface="Arial" panose="020B0604020202020204" pitchFamily="34" charset="0"/>
              <a:buChar char="•"/>
            </a:pPr>
            <a:r>
              <a:rPr lang="fi-FI" dirty="0">
                <a:hlinkClick r:id="rId4" action="ppaction://hlinksldjump"/>
              </a:rPr>
              <a:t>Oppilas tietoiseksi tavoitteista</a:t>
            </a:r>
            <a:endParaRPr lang="fi-FI" dirty="0"/>
          </a:p>
          <a:p>
            <a:pPr marL="342900" indent="-342900">
              <a:buFont typeface="Arial" panose="020B0604020202020204" pitchFamily="34" charset="0"/>
              <a:buChar char="•"/>
            </a:pPr>
            <a:r>
              <a:rPr lang="fi-FI" dirty="0">
                <a:hlinkClick r:id="rId5" action="ppaction://hlinksldjump"/>
              </a:rPr>
              <a:t>Mistä tavoitteet-työkalun tavoitteet?</a:t>
            </a:r>
            <a:endParaRPr lang="fi-FI" dirty="0"/>
          </a:p>
          <a:p>
            <a:pPr marL="342900" indent="-342900">
              <a:buFont typeface="Arial" panose="020B0604020202020204" pitchFamily="34" charset="0"/>
              <a:buChar char="•"/>
            </a:pPr>
            <a:r>
              <a:rPr lang="fi-FI" dirty="0">
                <a:hlinkClick r:id="rId6" action="ppaction://hlinksldjump"/>
              </a:rPr>
              <a:t>Miksi oppimispäiväkirja?</a:t>
            </a:r>
            <a:endParaRPr lang="fi-FI" dirty="0"/>
          </a:p>
          <a:p>
            <a:pPr marL="342900" indent="-342900">
              <a:buFont typeface="Arial" panose="020B0604020202020204" pitchFamily="34" charset="0"/>
              <a:buChar char="•"/>
            </a:pPr>
            <a:r>
              <a:rPr lang="fi-FI" dirty="0">
                <a:hlinkClick r:id="rId7" action="ppaction://hlinksldjump"/>
              </a:rPr>
              <a:t>Tehtävälista</a:t>
            </a:r>
            <a:endParaRPr lang="fi-FI" dirty="0"/>
          </a:p>
          <a:p>
            <a:pPr marL="342900" indent="-342900">
              <a:buFont typeface="Arial" panose="020B0604020202020204" pitchFamily="34" charset="0"/>
              <a:buChar char="•"/>
            </a:pPr>
            <a:r>
              <a:rPr lang="fi-FI" dirty="0">
                <a:hlinkClick r:id="rId8" action="ppaction://hlinksldjump"/>
              </a:rPr>
              <a:t>Arviointityökalut</a:t>
            </a:r>
            <a:endParaRPr lang="fi-FI" dirty="0"/>
          </a:p>
          <a:p>
            <a:pPr marL="342900" indent="-342900">
              <a:buFont typeface="Arial" panose="020B0604020202020204" pitchFamily="34" charset="0"/>
              <a:buChar char="•"/>
            </a:pPr>
            <a:r>
              <a:rPr lang="fi-FI" dirty="0">
                <a:hlinkClick r:id="rId9" action="ppaction://hlinksldjump"/>
              </a:rPr>
              <a:t>Mitä olemme tehneet kokeilun aikana?</a:t>
            </a:r>
            <a:endParaRPr lang="fi-FI" dirty="0"/>
          </a:p>
          <a:p>
            <a:pPr marL="342900" indent="-342900">
              <a:buFont typeface="Arial" panose="020B0604020202020204" pitchFamily="34" charset="0"/>
              <a:buChar char="•"/>
            </a:pPr>
            <a:r>
              <a:rPr lang="fi-FI" dirty="0">
                <a:hlinkClick r:id="rId10" action="ppaction://hlinksldjump"/>
              </a:rPr>
              <a:t>Ajatuksia jatkokehittelyyn</a:t>
            </a:r>
            <a:endParaRPr lang="fi-FI" dirty="0"/>
          </a:p>
          <a:p>
            <a:pPr marL="342900" indent="-342900">
              <a:buFont typeface="Arial" panose="020B0604020202020204" pitchFamily="34" charset="0"/>
              <a:buChar char="•"/>
            </a:pPr>
            <a:r>
              <a:rPr lang="fi-FI" dirty="0">
                <a:hlinkClick r:id="rId11" action="ppaction://hlinksldjump"/>
              </a:rPr>
              <a:t>Linkki lisämateriaaliin</a:t>
            </a:r>
            <a:endParaRPr lang="fi-FI" dirty="0"/>
          </a:p>
        </p:txBody>
      </p:sp>
    </p:spTree>
    <p:extLst>
      <p:ext uri="{BB962C8B-B14F-4D97-AF65-F5344CB8AC3E}">
        <p14:creationId xmlns:p14="http://schemas.microsoft.com/office/powerpoint/2010/main" val="3881447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558546" y="154380"/>
            <a:ext cx="11023854" cy="6703620"/>
          </a:xfrm>
        </p:spPr>
        <p:txBody>
          <a:bodyPr>
            <a:normAutofit fontScale="85000" lnSpcReduction="10000"/>
          </a:bodyPr>
          <a:lstStyle/>
          <a:p>
            <a:pPr fontAlgn="base"/>
            <a:r>
              <a:rPr lang="fi-FI" sz="2800" b="1" dirty="0"/>
              <a:t>Mitä olemme tehneet kokeilun aikana?</a:t>
            </a:r>
            <a:r>
              <a:rPr lang="fi-FI" sz="2800" dirty="0"/>
              <a:t> </a:t>
            </a:r>
          </a:p>
          <a:p>
            <a:pPr marL="342900" indent="-342900" fontAlgn="base">
              <a:buFont typeface="Wingdings" charset="2"/>
              <a:buChar char="q"/>
            </a:pPr>
            <a:r>
              <a:rPr lang="fi-FI" dirty="0" err="1"/>
              <a:t>Qridissä</a:t>
            </a:r>
            <a:r>
              <a:rPr lang="fi-FI" dirty="0"/>
              <a:t> käytettiin 6., 7. ja 8. luokalla oppimispäiväkirjaa, tehtävälistaa sekä tavoite- ja arviointityökaluja. </a:t>
            </a:r>
          </a:p>
          <a:p>
            <a:pPr marL="342900" indent="-342900" fontAlgn="base">
              <a:buFont typeface="Wingdings" charset="2"/>
              <a:buChar char="q"/>
            </a:pPr>
            <a:r>
              <a:rPr lang="fi-FI" dirty="0"/>
              <a:t>Oppimispäiväkirjaa ja tehtävälistaa käytettiin säännöllisesti jokaisella matematiikan oppitunnilla 7b- ja 8b-luokilla. </a:t>
            </a:r>
          </a:p>
          <a:p>
            <a:pPr marL="342900" indent="-342900" fontAlgn="base">
              <a:buFont typeface="Wingdings" charset="2"/>
              <a:buChar char="q"/>
            </a:pPr>
            <a:r>
              <a:rPr lang="fi-FI" dirty="0"/>
              <a:t>Arviointityökalua käytettiin käyttäytymisen systemaattiseen itsearviointiin 6. ja 7. luokalla. </a:t>
            </a:r>
          </a:p>
          <a:p>
            <a:pPr marL="342900" indent="-342900" fontAlgn="base">
              <a:buFont typeface="Wingdings" charset="2"/>
              <a:buChar char="q"/>
            </a:pPr>
            <a:r>
              <a:rPr lang="fi-FI" dirty="0"/>
              <a:t>6. ja 7. luokan ruotsin opiskelussa sekä 7. luokan käytösarvioinneissa käytettiin tavoitetyökalua opintojakson tavoitteiden asettamisessa. Tarkoituksena oli saada oppilaat tietoiseksi tavoitteista. </a:t>
            </a:r>
          </a:p>
          <a:p>
            <a:pPr marL="342900" indent="-342900" fontAlgn="base">
              <a:buFont typeface="Wingdings" charset="2"/>
              <a:buChar char="q"/>
            </a:pPr>
            <a:r>
              <a:rPr lang="fi-FI" dirty="0"/>
              <a:t>Opearviointia käytettiin summatiivisena ja formatiivisena arviointina matematiikassa ja ruotsissa. Oppilaille teetettiin Qridissä kyselyjä liittyen arviointiin. </a:t>
            </a:r>
          </a:p>
          <a:p>
            <a:pPr marL="342900" indent="-342900" fontAlgn="base">
              <a:buFont typeface="Wingdings" charset="2"/>
              <a:buChar char="q"/>
            </a:pPr>
            <a:r>
              <a:rPr lang="fi-FI" dirty="0"/>
              <a:t>Lisäksi yksi kokeiluun osallistuneista opettajista piti arviointiajattelun päiväkirjaa. </a:t>
            </a:r>
          </a:p>
          <a:p>
            <a:endParaRPr lang="fi-FI" dirty="0"/>
          </a:p>
        </p:txBody>
      </p:sp>
      <p:sp>
        <p:nvSpPr>
          <p:cNvPr id="2" name="Suorakulmio 1">
            <a:extLst>
              <a:ext uri="{FF2B5EF4-FFF2-40B4-BE49-F238E27FC236}">
                <a16:creationId xmlns:a16="http://schemas.microsoft.com/office/drawing/2014/main" id="{14D122A3-BE40-4756-AC61-3E25D7C78AEB}"/>
              </a:ext>
            </a:extLst>
          </p:cNvPr>
          <p:cNvSpPr/>
          <p:nvPr/>
        </p:nvSpPr>
        <p:spPr>
          <a:xfrm>
            <a:off x="10922853" y="6334288"/>
            <a:ext cx="991169" cy="369332"/>
          </a:xfrm>
          <a:prstGeom prst="rect">
            <a:avLst/>
          </a:prstGeom>
        </p:spPr>
        <p:txBody>
          <a:bodyPr wrap="none">
            <a:spAutoFit/>
          </a:bodyPr>
          <a:lstStyle/>
          <a:p>
            <a:r>
              <a:rPr lang="fi-FI" dirty="0">
                <a:hlinkClick r:id="rId2" action="ppaction://hlinksldjump"/>
              </a:rPr>
              <a:t>Takaisin</a:t>
            </a:r>
            <a:endParaRPr lang="fi-FI" dirty="0"/>
          </a:p>
        </p:txBody>
      </p:sp>
    </p:spTree>
    <p:extLst>
      <p:ext uri="{BB962C8B-B14F-4D97-AF65-F5344CB8AC3E}">
        <p14:creationId xmlns:p14="http://schemas.microsoft.com/office/powerpoint/2010/main" val="1326982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558546" y="320634"/>
            <a:ext cx="11023854" cy="6341423"/>
          </a:xfrm>
        </p:spPr>
        <p:txBody>
          <a:bodyPr>
            <a:normAutofit fontScale="85000" lnSpcReduction="20000"/>
          </a:bodyPr>
          <a:lstStyle/>
          <a:p>
            <a:pPr fontAlgn="base"/>
            <a:r>
              <a:rPr lang="fi-FI" sz="3100" b="1" dirty="0"/>
              <a:t>Ajatuksia jatkokehittelyyn:</a:t>
            </a:r>
            <a:r>
              <a:rPr lang="fi-FI" sz="3100" dirty="0"/>
              <a:t> </a:t>
            </a:r>
          </a:p>
          <a:p>
            <a:pPr marL="457200" indent="-457200" fontAlgn="base">
              <a:buFont typeface="Wingdings" charset="2"/>
              <a:buChar char="q"/>
            </a:pPr>
            <a:r>
              <a:rPr lang="fi-FI" sz="2800" dirty="0"/>
              <a:t>Oppilaiden arviointiajattelun kehittäminen voisi olla seuraava painopistealue. Oppilaiden vastausten perusteella osan arviointiajattelu tuntuu kehittyneen oppimisprosessia tukevaksi. </a:t>
            </a:r>
          </a:p>
          <a:p>
            <a:pPr marL="457200" indent="-457200" fontAlgn="base">
              <a:buFont typeface="Wingdings" charset="2"/>
              <a:buChar char="q"/>
            </a:pPr>
            <a:r>
              <a:rPr lang="fi-FI" sz="2800" dirty="0"/>
              <a:t>Olisi mielenkiinoista selvittää, miksi melko suuri osa oppilaista on sitä mieltä, että tavoitteiden asettelu ja itsearviointi on täysin turhaa, eivätkä he koe sitä merkityksellisenä oppimisprosessissa. </a:t>
            </a:r>
          </a:p>
          <a:p>
            <a:pPr marL="457200" indent="-457200" fontAlgn="base">
              <a:buFont typeface="Wingdings" charset="2"/>
              <a:buChar char="q"/>
            </a:pPr>
            <a:r>
              <a:rPr lang="fi-FI" sz="2800" dirty="0"/>
              <a:t>Miten voimme lisätä tavoitteiden asettelun ja itsearvioinnin merkityksellisyyttä oppimisprosessissa? </a:t>
            </a:r>
          </a:p>
          <a:p>
            <a:pPr marL="457200" indent="-457200" fontAlgn="base">
              <a:buFont typeface="Wingdings" charset="2"/>
              <a:buChar char="q"/>
            </a:pPr>
            <a:r>
              <a:rPr lang="fi-FI" sz="2800" dirty="0"/>
              <a:t>Mikä on digitaalisten välineiden ja arviointialustojen merkitys oppimisprosessissa? </a:t>
            </a:r>
          </a:p>
          <a:p>
            <a:pPr marL="342900" indent="-342900" fontAlgn="base">
              <a:buFont typeface="Wingdings" charset="2"/>
              <a:buChar char="q"/>
            </a:pPr>
            <a:endParaRPr lang="fi-FI" dirty="0"/>
          </a:p>
          <a:p>
            <a:endParaRPr lang="fi-FI" dirty="0"/>
          </a:p>
        </p:txBody>
      </p:sp>
      <p:sp>
        <p:nvSpPr>
          <p:cNvPr id="2" name="Suorakulmio 1">
            <a:extLst>
              <a:ext uri="{FF2B5EF4-FFF2-40B4-BE49-F238E27FC236}">
                <a16:creationId xmlns:a16="http://schemas.microsoft.com/office/drawing/2014/main" id="{EDE717D1-673C-4B33-93D5-F7976B7FBFBF}"/>
              </a:ext>
            </a:extLst>
          </p:cNvPr>
          <p:cNvSpPr/>
          <p:nvPr/>
        </p:nvSpPr>
        <p:spPr>
          <a:xfrm>
            <a:off x="10840873" y="6239783"/>
            <a:ext cx="991169" cy="369332"/>
          </a:xfrm>
          <a:prstGeom prst="rect">
            <a:avLst/>
          </a:prstGeom>
        </p:spPr>
        <p:txBody>
          <a:bodyPr wrap="none">
            <a:spAutoFit/>
          </a:bodyPr>
          <a:lstStyle/>
          <a:p>
            <a:r>
              <a:rPr lang="fi-FI" dirty="0">
                <a:hlinkClick r:id="rId2" action="ppaction://hlinksldjump"/>
              </a:rPr>
              <a:t>Takaisin</a:t>
            </a:r>
            <a:endParaRPr lang="fi-FI" dirty="0"/>
          </a:p>
        </p:txBody>
      </p:sp>
    </p:spTree>
    <p:extLst>
      <p:ext uri="{BB962C8B-B14F-4D97-AF65-F5344CB8AC3E}">
        <p14:creationId xmlns:p14="http://schemas.microsoft.com/office/powerpoint/2010/main" val="415902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p:cNvSpPr/>
          <p:nvPr/>
        </p:nvSpPr>
        <p:spPr>
          <a:xfrm>
            <a:off x="166255" y="154379"/>
            <a:ext cx="10831945" cy="4770537"/>
          </a:xfrm>
          <a:prstGeom prst="rect">
            <a:avLst/>
          </a:prstGeom>
        </p:spPr>
        <p:txBody>
          <a:bodyPr wrap="square">
            <a:spAutoFit/>
          </a:bodyPr>
          <a:lstStyle/>
          <a:p>
            <a:pPr fontAlgn="base"/>
            <a:r>
              <a:rPr lang="fi-FI" sz="4000" b="1" dirty="0"/>
              <a:t>Linkki lisämateriaaliin</a:t>
            </a:r>
            <a:r>
              <a:rPr lang="fi-FI" sz="4400" dirty="0"/>
              <a:t> </a:t>
            </a:r>
          </a:p>
          <a:p>
            <a:pPr fontAlgn="base"/>
            <a:endParaRPr lang="fi-FI" sz="4400" dirty="0"/>
          </a:p>
          <a:p>
            <a:pPr fontAlgn="base"/>
            <a:r>
              <a:rPr lang="fi-FI" sz="2400" dirty="0" smtClean="0"/>
              <a:t>Yläkoulun oppilaat tekemässä itsearviointia </a:t>
            </a:r>
            <a:r>
              <a:rPr lang="fi-FI" sz="2400" dirty="0" err="1" smtClean="0"/>
              <a:t>Qridiä</a:t>
            </a:r>
            <a:r>
              <a:rPr lang="fi-FI" sz="2400" dirty="0" smtClean="0"/>
              <a:t> käyttäen:</a:t>
            </a:r>
          </a:p>
          <a:p>
            <a:pPr fontAlgn="base"/>
            <a:r>
              <a:rPr lang="fi-FI" sz="2400" dirty="0">
                <a:hlinkClick r:id="rId2"/>
              </a:rPr>
              <a:t>https://</a:t>
            </a:r>
            <a:r>
              <a:rPr lang="fi-FI" sz="2400" dirty="0" smtClean="0">
                <a:hlinkClick r:id="rId2"/>
              </a:rPr>
              <a:t>youtu.be/4JrRFv8Lhjo</a:t>
            </a:r>
            <a:endParaRPr lang="fi-FI" sz="2400" dirty="0" smtClean="0"/>
          </a:p>
          <a:p>
            <a:pPr fontAlgn="base"/>
            <a:r>
              <a:rPr lang="fi-FI" sz="2400" dirty="0">
                <a:hlinkClick r:id="rId3"/>
              </a:rPr>
              <a:t>https://</a:t>
            </a:r>
            <a:r>
              <a:rPr lang="fi-FI" sz="2400" dirty="0" smtClean="0">
                <a:hlinkClick r:id="rId3"/>
              </a:rPr>
              <a:t>youtu.be/qCrv_aeLPM8</a:t>
            </a:r>
            <a:endParaRPr lang="fi-FI" sz="2400" dirty="0" smtClean="0"/>
          </a:p>
          <a:p>
            <a:pPr fontAlgn="base"/>
            <a:r>
              <a:rPr lang="fi-FI" sz="2400" dirty="0">
                <a:hlinkClick r:id="rId4"/>
              </a:rPr>
              <a:t>https://youtu.be/B0nvvz3SZmc</a:t>
            </a:r>
            <a:endParaRPr lang="fi-FI" sz="2400" dirty="0"/>
          </a:p>
          <a:p>
            <a:pPr fontAlgn="base"/>
            <a:r>
              <a:rPr lang="fi-FI" sz="2400" dirty="0" err="1" smtClean="0"/>
              <a:t>Qridin</a:t>
            </a:r>
            <a:r>
              <a:rPr lang="fi-FI" sz="2400" dirty="0"/>
              <a:t> omiin PP- esityksiin: </a:t>
            </a:r>
          </a:p>
          <a:p>
            <a:pPr fontAlgn="base"/>
            <a:r>
              <a:rPr lang="fi-FI" sz="2400" u="sng" dirty="0">
                <a:hlinkClick r:id="rId5"/>
              </a:rPr>
              <a:t>https://www.slideshare.net/eOppimiskeskus/digikilta-qridi-henri-karjalainen-pedagogiikka-ja-asiakkuudet-qridi-oy</a:t>
            </a:r>
            <a:r>
              <a:rPr lang="fi-FI" sz="2400" dirty="0"/>
              <a:t> </a:t>
            </a:r>
          </a:p>
          <a:p>
            <a:pPr fontAlgn="base"/>
            <a:r>
              <a:rPr lang="fi-FI" sz="2400" dirty="0"/>
              <a:t> Video formatiivisen arvioinnin perusteista: </a:t>
            </a:r>
          </a:p>
          <a:p>
            <a:pPr fontAlgn="base"/>
            <a:r>
              <a:rPr lang="fi-FI" sz="2400" u="sng" dirty="0">
                <a:hlinkClick r:id="rId6"/>
              </a:rPr>
              <a:t>https://www.youtube.com/watch?v=-RXYTpgvB5I</a:t>
            </a:r>
            <a:r>
              <a:rPr lang="fi-FI" sz="2400" dirty="0"/>
              <a:t> </a:t>
            </a:r>
          </a:p>
        </p:txBody>
      </p:sp>
      <p:sp>
        <p:nvSpPr>
          <p:cNvPr id="2" name="Suorakulmio 1">
            <a:extLst>
              <a:ext uri="{FF2B5EF4-FFF2-40B4-BE49-F238E27FC236}">
                <a16:creationId xmlns:a16="http://schemas.microsoft.com/office/drawing/2014/main" id="{96364A0A-ED2C-48B2-8481-F078CDF48456}"/>
              </a:ext>
            </a:extLst>
          </p:cNvPr>
          <p:cNvSpPr/>
          <p:nvPr/>
        </p:nvSpPr>
        <p:spPr>
          <a:xfrm>
            <a:off x="10714749" y="6283926"/>
            <a:ext cx="991169" cy="369332"/>
          </a:xfrm>
          <a:prstGeom prst="rect">
            <a:avLst/>
          </a:prstGeom>
        </p:spPr>
        <p:txBody>
          <a:bodyPr wrap="none">
            <a:spAutoFit/>
          </a:bodyPr>
          <a:lstStyle/>
          <a:p>
            <a:r>
              <a:rPr lang="fi-FI" dirty="0">
                <a:hlinkClick r:id="rId7" action="ppaction://hlinksldjump"/>
              </a:rPr>
              <a:t>Takaisin</a:t>
            </a:r>
            <a:endParaRPr lang="fi-FI" dirty="0"/>
          </a:p>
        </p:txBody>
      </p:sp>
    </p:spTree>
    <p:extLst>
      <p:ext uri="{BB962C8B-B14F-4D97-AF65-F5344CB8AC3E}">
        <p14:creationId xmlns:p14="http://schemas.microsoft.com/office/powerpoint/2010/main" val="1681594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p:cNvSpPr/>
          <p:nvPr/>
        </p:nvSpPr>
        <p:spPr>
          <a:xfrm>
            <a:off x="142504" y="0"/>
            <a:ext cx="11744696" cy="6555641"/>
          </a:xfrm>
          <a:prstGeom prst="rect">
            <a:avLst/>
          </a:prstGeom>
        </p:spPr>
        <p:txBody>
          <a:bodyPr wrap="square">
            <a:spAutoFit/>
          </a:bodyPr>
          <a:lstStyle/>
          <a:p>
            <a:pPr fontAlgn="base"/>
            <a:r>
              <a:rPr lang="fi-FI" sz="3200" b="1" dirty="0">
                <a:latin typeface="Arial" charset="0"/>
              </a:rPr>
              <a:t>Kokeilun tavoitteet:</a:t>
            </a:r>
            <a:r>
              <a:rPr lang="fi-FI" sz="2400" b="1" dirty="0">
                <a:latin typeface="Arial" charset="0"/>
              </a:rPr>
              <a:t> </a:t>
            </a:r>
            <a:r>
              <a:rPr lang="fi-FI" sz="2400" dirty="0">
                <a:latin typeface="Arial" charset="0"/>
              </a:rPr>
              <a:t> </a:t>
            </a:r>
          </a:p>
          <a:p>
            <a:pPr fontAlgn="base"/>
            <a:endParaRPr lang="fi-FI" sz="2400" dirty="0">
              <a:latin typeface="Segoe UI" charset="0"/>
            </a:endParaRPr>
          </a:p>
          <a:p>
            <a:pPr fontAlgn="base"/>
            <a:r>
              <a:rPr lang="fi-FI" sz="2800" dirty="0">
                <a:latin typeface="Arial" charset="0"/>
              </a:rPr>
              <a:t>Kokeilun tavoitteena oli selvittää, miten digitaalinen työkalu mahdollistaa oppimista tukevaa ja edistävää arviointia. Lisäksi halusimme kokeilla, missä määrin </a:t>
            </a:r>
            <a:r>
              <a:rPr lang="fi-FI" sz="2800" dirty="0" err="1">
                <a:latin typeface="Arial" charset="0"/>
              </a:rPr>
              <a:t>Qridi</a:t>
            </a:r>
            <a:r>
              <a:rPr lang="fi-FI" sz="2800" dirty="0">
                <a:latin typeface="Arial" charset="0"/>
              </a:rPr>
              <a:t> mahdollistaa oppilaan autonomian oppimisprosessissa. Halusimme myös tietää, miten oppilaan autonomian lisääntyminen arvioinnissa vaikuttaa oppimismotivaatioon ja opintojen edistymiseen. Tavoitteena oli myös kokeilla, miten formatiivinen arviointi toteutuu aikaan ja paikkaan sitomattomasti. Konkreettinen tavoite oli digitaalisen ympäristön, </a:t>
            </a:r>
            <a:r>
              <a:rPr lang="fi-FI" sz="2800" dirty="0" err="1">
                <a:latin typeface="Arial" charset="0"/>
              </a:rPr>
              <a:t>Qridin</a:t>
            </a:r>
            <a:r>
              <a:rPr lang="fi-FI" sz="2800" dirty="0">
                <a:latin typeface="Arial" charset="0"/>
              </a:rPr>
              <a:t>, tarjoamien työkalujen kokeileminen formatiivisen ja summatiivisen arvioinnin välineenä. Kokeilun loppuvaiheessa selvitimme, millaisia kokemuksia opettajille ja oppilaille oli syntynyt </a:t>
            </a:r>
            <a:r>
              <a:rPr lang="fi-FI" sz="2800" dirty="0" err="1">
                <a:latin typeface="Arial" charset="0"/>
              </a:rPr>
              <a:t>Qridin</a:t>
            </a:r>
            <a:r>
              <a:rPr lang="fi-FI" sz="2800" dirty="0">
                <a:latin typeface="Arial" charset="0"/>
              </a:rPr>
              <a:t> käytöstä. Kokeilun tavoitteena oli myös saada tietoa siitä, mikä merkitys </a:t>
            </a:r>
            <a:r>
              <a:rPr lang="fi-FI" sz="2800" dirty="0" err="1">
                <a:latin typeface="Arial" charset="0"/>
              </a:rPr>
              <a:t>digitoituvalla</a:t>
            </a:r>
            <a:r>
              <a:rPr lang="fi-FI" sz="2800" dirty="0">
                <a:latin typeface="Arial" charset="0"/>
              </a:rPr>
              <a:t> arvioinnilla on opettajan omaan arviointiajatteluun. </a:t>
            </a:r>
            <a:endParaRPr lang="fi-FI" sz="2800" b="0" i="0" u="none" strike="noStrike" dirty="0">
              <a:effectLst/>
              <a:latin typeface="Segoe UI" charset="0"/>
            </a:endParaRPr>
          </a:p>
        </p:txBody>
      </p:sp>
      <p:sp>
        <p:nvSpPr>
          <p:cNvPr id="2" name="Tekstiruutu 1">
            <a:extLst>
              <a:ext uri="{FF2B5EF4-FFF2-40B4-BE49-F238E27FC236}">
                <a16:creationId xmlns:a16="http://schemas.microsoft.com/office/drawing/2014/main" id="{D43D55D5-019B-4AA3-BDA6-C6FA9CFF97A2}"/>
              </a:ext>
            </a:extLst>
          </p:cNvPr>
          <p:cNvSpPr txBox="1"/>
          <p:nvPr/>
        </p:nvSpPr>
        <p:spPr>
          <a:xfrm>
            <a:off x="9415167" y="6287288"/>
            <a:ext cx="1891862" cy="369332"/>
          </a:xfrm>
          <a:prstGeom prst="rect">
            <a:avLst/>
          </a:prstGeom>
          <a:noFill/>
        </p:spPr>
        <p:txBody>
          <a:bodyPr wrap="square" rtlCol="0">
            <a:spAutoFit/>
          </a:bodyPr>
          <a:lstStyle/>
          <a:p>
            <a:r>
              <a:rPr lang="fi-FI" dirty="0">
                <a:hlinkClick r:id="rId2" action="ppaction://hlinksldjump"/>
              </a:rPr>
              <a:t>Takaisin</a:t>
            </a:r>
            <a:endParaRPr lang="fi-FI" dirty="0"/>
          </a:p>
        </p:txBody>
      </p:sp>
    </p:spTree>
    <p:extLst>
      <p:ext uri="{BB962C8B-B14F-4D97-AF65-F5344CB8AC3E}">
        <p14:creationId xmlns:p14="http://schemas.microsoft.com/office/powerpoint/2010/main" val="1857730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558546" y="296884"/>
            <a:ext cx="11023854" cy="6115792"/>
          </a:xfrm>
        </p:spPr>
        <p:txBody>
          <a:bodyPr>
            <a:normAutofit fontScale="92500" lnSpcReduction="10000"/>
          </a:bodyPr>
          <a:lstStyle/>
          <a:p>
            <a:r>
              <a:rPr lang="fi-FI" dirty="0"/>
              <a:t>Uudessa perusopetuksen opetussuunnitelman perusteissa puhutaan </a:t>
            </a:r>
            <a:r>
              <a:rPr lang="fi-FI" b="1" dirty="0"/>
              <a:t>oppimisen arvioinnista </a:t>
            </a:r>
            <a:r>
              <a:rPr lang="fi-FI" dirty="0"/>
              <a:t>(Opetushallitus 2014, 47), kun aiemmin käytetty termi oli </a:t>
            </a:r>
            <a:r>
              <a:rPr lang="fi-FI" b="1" dirty="0"/>
              <a:t>oppilaan arviointi</a:t>
            </a:r>
            <a:r>
              <a:rPr lang="fi-FI" dirty="0"/>
              <a:t> (Opetushallitus 2004, 259). Muutos käytetyissä termeissä korostaa, että oppilaan sijaan arvioidaan oppimista (</a:t>
            </a:r>
            <a:r>
              <a:rPr lang="fi-FI" dirty="0" err="1"/>
              <a:t>Atjonen</a:t>
            </a:r>
            <a:r>
              <a:rPr lang="fi-FI" dirty="0"/>
              <a:t>, 2017). </a:t>
            </a:r>
            <a:endParaRPr lang="fi-FI" b="1" dirty="0"/>
          </a:p>
          <a:p>
            <a:r>
              <a:rPr lang="fi-FI" dirty="0"/>
              <a:t>Oppimisen arvioinnin ensisijaisena tehtävänä on kannustaa, tukea ja motivoida oppilasta, millä on myönteinen vaikutus oppilaan itsetuntoon, oppimismotivaatioon ja oppimisprosessiin. Lisäksi arvioinnin tulee vahvistaa oppilaan itsearviointitaitoja, jotka auttavat ja kehittävät oppilasta tämän oppimisprosessissa (</a:t>
            </a:r>
            <a:r>
              <a:rPr lang="fi-FI" dirty="0" err="1"/>
              <a:t>Vitikka</a:t>
            </a:r>
            <a:r>
              <a:rPr lang="fi-FI" dirty="0"/>
              <a:t> &amp; Kauppinen, 2017).</a:t>
            </a:r>
          </a:p>
          <a:p>
            <a:r>
              <a:rPr lang="fi-FI" dirty="0"/>
              <a:t>Yksi tapa laatia arviointimalli tehtävä- tai opintokokonaisuudelle on perustaa se ennalta ajateltuihin todisteisiin (</a:t>
            </a:r>
            <a:r>
              <a:rPr lang="fi-FI" dirty="0" err="1"/>
              <a:t>evidence-centered</a:t>
            </a:r>
            <a:r>
              <a:rPr lang="fi-FI" dirty="0"/>
              <a:t> design). Alla olevassa kuviossa on </a:t>
            </a:r>
            <a:r>
              <a:rPr lang="fi-FI" dirty="0" err="1"/>
              <a:t>Pellegrinon</a:t>
            </a:r>
            <a:r>
              <a:rPr lang="fi-FI" dirty="0"/>
              <a:t> (2014) näkemys todisteisiin pohjautuvan arvioinnin kolmesta kriittisestä komponentista.</a:t>
            </a:r>
          </a:p>
          <a:p>
            <a:endParaRPr lang="fi-FI" dirty="0"/>
          </a:p>
        </p:txBody>
      </p:sp>
    </p:spTree>
    <p:extLst>
      <p:ext uri="{BB962C8B-B14F-4D97-AF65-F5344CB8AC3E}">
        <p14:creationId xmlns:p14="http://schemas.microsoft.com/office/powerpoint/2010/main" val="1690975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p:cNvPicPr>
            <a:picLocks noChangeAspect="1"/>
          </p:cNvPicPr>
          <p:nvPr/>
        </p:nvPicPr>
        <p:blipFill>
          <a:blip r:embed="rId2"/>
          <a:stretch>
            <a:fillRect/>
          </a:stretch>
        </p:blipFill>
        <p:spPr>
          <a:xfrm>
            <a:off x="201386" y="29938"/>
            <a:ext cx="8645616" cy="5563340"/>
          </a:xfrm>
          <a:prstGeom prst="rect">
            <a:avLst/>
          </a:prstGeom>
        </p:spPr>
      </p:pic>
      <p:sp>
        <p:nvSpPr>
          <p:cNvPr id="4" name="Rectangle 2"/>
          <p:cNvSpPr>
            <a:spLocks noChangeArrowheads="1"/>
          </p:cNvSpPr>
          <p:nvPr/>
        </p:nvSpPr>
        <p:spPr bwMode="auto">
          <a:xfrm>
            <a:off x="1816925" y="147254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3"/>
          <p:cNvSpPr>
            <a:spLocks noChangeArrowheads="1"/>
          </p:cNvSpPr>
          <p:nvPr/>
        </p:nvSpPr>
        <p:spPr bwMode="auto">
          <a:xfrm>
            <a:off x="1816925" y="53587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6" name="Tekstiruutu 5"/>
          <p:cNvSpPr txBox="1"/>
          <p:nvPr/>
        </p:nvSpPr>
        <p:spPr>
          <a:xfrm>
            <a:off x="8894848" y="365125"/>
            <a:ext cx="2969821" cy="5601533"/>
          </a:xfrm>
          <a:prstGeom prst="rect">
            <a:avLst/>
          </a:prstGeom>
          <a:noFill/>
        </p:spPr>
        <p:txBody>
          <a:bodyPr wrap="square" rtlCol="0">
            <a:spAutoFit/>
          </a:bodyPr>
          <a:lstStyle/>
          <a:p>
            <a:r>
              <a:rPr lang="fi-FI" sz="2000" dirty="0">
                <a:latin typeface="Arial" charset="0"/>
                <a:ea typeface="Arial" charset="0"/>
                <a:cs typeface="Arial" charset="0"/>
              </a:rPr>
              <a:t>Kuvion mukaan opettaja määrittelee tehtävälle tai opintokokonaisuudelle tarkat sisällölliset tavoitteet sekä sen, miten hän haluaa oppilaiden asian osaavan: osaa kuvailla, vertailla, analysoida jne. Määrittelyn jälkeen kuvataan, millaisia todisteita oppilaan oppimisesta voidaan saada ja miten niitä voidaan hyödyntää asetetun tavoitteen toteutumiseksi. </a:t>
            </a:r>
          </a:p>
          <a:p>
            <a:r>
              <a:rPr lang="fi-FI" dirty="0"/>
              <a:t> </a:t>
            </a:r>
          </a:p>
        </p:txBody>
      </p:sp>
      <p:sp>
        <p:nvSpPr>
          <p:cNvPr id="7" name="Tekstiruutu 6"/>
          <p:cNvSpPr txBox="1"/>
          <p:nvPr/>
        </p:nvSpPr>
        <p:spPr>
          <a:xfrm>
            <a:off x="522515" y="5688280"/>
            <a:ext cx="7877566" cy="584775"/>
          </a:xfrm>
          <a:prstGeom prst="rect">
            <a:avLst/>
          </a:prstGeom>
          <a:noFill/>
        </p:spPr>
        <p:txBody>
          <a:bodyPr wrap="square" rtlCol="0">
            <a:spAutoFit/>
          </a:bodyPr>
          <a:lstStyle/>
          <a:p>
            <a:r>
              <a:rPr lang="fi-FI" sz="1400" dirty="0">
                <a:latin typeface="Arial" charset="0"/>
                <a:ea typeface="Arial" charset="0"/>
                <a:cs typeface="Arial" charset="0"/>
              </a:rPr>
              <a:t>Kuvio. </a:t>
            </a:r>
            <a:r>
              <a:rPr lang="fi-FI" sz="1400" dirty="0" err="1">
                <a:latin typeface="Arial" charset="0"/>
                <a:ea typeface="Arial" charset="0"/>
                <a:cs typeface="Arial" charset="0"/>
              </a:rPr>
              <a:t>Pellegrinon</a:t>
            </a:r>
            <a:r>
              <a:rPr lang="fi-FI" sz="1400" dirty="0">
                <a:latin typeface="Arial" charset="0"/>
                <a:ea typeface="Arial" charset="0"/>
                <a:cs typeface="Arial" charset="0"/>
              </a:rPr>
              <a:t> (2014, 240) yksinkertaistettu esitys </a:t>
            </a:r>
            <a:r>
              <a:rPr lang="fi-FI" sz="1400" dirty="0" err="1" smtClean="0">
                <a:latin typeface="Arial" charset="0"/>
                <a:ea typeface="Arial" charset="0"/>
                <a:cs typeface="Arial" charset="0"/>
              </a:rPr>
              <a:t>evidence-centered</a:t>
            </a:r>
            <a:r>
              <a:rPr lang="fi-FI" sz="1400" dirty="0" smtClean="0">
                <a:latin typeface="Arial" charset="0"/>
                <a:ea typeface="Arial" charset="0"/>
                <a:cs typeface="Arial" charset="0"/>
              </a:rPr>
              <a:t> </a:t>
            </a:r>
            <a:r>
              <a:rPr lang="fi-FI" sz="1400" dirty="0">
                <a:latin typeface="Arial" charset="0"/>
                <a:ea typeface="Arial" charset="0"/>
                <a:cs typeface="Arial" charset="0"/>
              </a:rPr>
              <a:t>design -prosessista.</a:t>
            </a:r>
          </a:p>
          <a:p>
            <a:r>
              <a:rPr lang="fi-FI" dirty="0"/>
              <a:t> </a:t>
            </a:r>
          </a:p>
        </p:txBody>
      </p:sp>
      <p:sp>
        <p:nvSpPr>
          <p:cNvPr id="2" name="Suorakulmio 1">
            <a:extLst>
              <a:ext uri="{FF2B5EF4-FFF2-40B4-BE49-F238E27FC236}">
                <a16:creationId xmlns:a16="http://schemas.microsoft.com/office/drawing/2014/main" id="{D561CA99-642D-4B66-80F2-7DEC5D52CFCC}"/>
              </a:ext>
            </a:extLst>
          </p:cNvPr>
          <p:cNvSpPr/>
          <p:nvPr/>
        </p:nvSpPr>
        <p:spPr>
          <a:xfrm>
            <a:off x="9950165" y="6057612"/>
            <a:ext cx="991169" cy="369332"/>
          </a:xfrm>
          <a:prstGeom prst="rect">
            <a:avLst/>
          </a:prstGeom>
        </p:spPr>
        <p:txBody>
          <a:bodyPr wrap="none">
            <a:spAutoFit/>
          </a:bodyPr>
          <a:lstStyle/>
          <a:p>
            <a:r>
              <a:rPr lang="fi-FI" dirty="0">
                <a:hlinkClick r:id="rId3" action="ppaction://hlinksldjump"/>
              </a:rPr>
              <a:t>Takaisin</a:t>
            </a:r>
            <a:endParaRPr lang="fi-FI" dirty="0"/>
          </a:p>
        </p:txBody>
      </p:sp>
    </p:spTree>
    <p:extLst>
      <p:ext uri="{BB962C8B-B14F-4D97-AF65-F5344CB8AC3E}">
        <p14:creationId xmlns:p14="http://schemas.microsoft.com/office/powerpoint/2010/main" val="426307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a:stretch>
            <a:fillRect/>
          </a:stretch>
        </p:blipFill>
        <p:spPr>
          <a:xfrm>
            <a:off x="643319" y="191814"/>
            <a:ext cx="10527384" cy="6447245"/>
          </a:xfrm>
          <a:prstGeom prst="rect">
            <a:avLst/>
          </a:prstGeom>
        </p:spPr>
      </p:pic>
      <p:sp>
        <p:nvSpPr>
          <p:cNvPr id="3" name="Tekstiruutu 2">
            <a:extLst>
              <a:ext uri="{FF2B5EF4-FFF2-40B4-BE49-F238E27FC236}">
                <a16:creationId xmlns:a16="http://schemas.microsoft.com/office/drawing/2014/main" id="{6E56E0AC-1B51-7249-A854-8DF2DAC11892}"/>
              </a:ext>
            </a:extLst>
          </p:cNvPr>
          <p:cNvSpPr txBox="1"/>
          <p:nvPr/>
        </p:nvSpPr>
        <p:spPr>
          <a:xfrm>
            <a:off x="2213810" y="384207"/>
            <a:ext cx="6436895" cy="461665"/>
          </a:xfrm>
          <a:prstGeom prst="rect">
            <a:avLst/>
          </a:prstGeom>
          <a:solidFill>
            <a:schemeClr val="tx1"/>
          </a:solidFill>
        </p:spPr>
        <p:txBody>
          <a:bodyPr wrap="square" rtlCol="0">
            <a:spAutoFit/>
          </a:bodyPr>
          <a:lstStyle/>
          <a:p>
            <a:r>
              <a:rPr lang="fi-FI" sz="2400" dirty="0">
                <a:solidFill>
                  <a:schemeClr val="bg1"/>
                </a:solidFill>
              </a:rPr>
              <a:t>	Oppilaan aloitusnäkymä </a:t>
            </a:r>
            <a:r>
              <a:rPr lang="fi-FI" sz="2400" dirty="0" err="1">
                <a:solidFill>
                  <a:schemeClr val="bg1"/>
                </a:solidFill>
              </a:rPr>
              <a:t>Qridissä</a:t>
            </a:r>
            <a:r>
              <a:rPr lang="fi-FI" sz="2400" dirty="0">
                <a:solidFill>
                  <a:schemeClr val="bg1"/>
                </a:solidFill>
              </a:rPr>
              <a:t>:</a:t>
            </a:r>
          </a:p>
        </p:txBody>
      </p:sp>
    </p:spTree>
    <p:extLst>
      <p:ext uri="{BB962C8B-B14F-4D97-AF65-F5344CB8AC3E}">
        <p14:creationId xmlns:p14="http://schemas.microsoft.com/office/powerpoint/2010/main" val="2096964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3775" y="1"/>
            <a:ext cx="10364451" cy="1481069"/>
          </a:xfrm>
        </p:spPr>
        <p:txBody>
          <a:bodyPr>
            <a:normAutofit/>
          </a:bodyPr>
          <a:lstStyle/>
          <a:p>
            <a:r>
              <a:rPr lang="fi-FI" sz="4400" dirty="0">
                <a:latin typeface="Arial" charset="0"/>
                <a:ea typeface="Arial" charset="0"/>
                <a:cs typeface="Arial" charset="0"/>
              </a:rPr>
              <a:t>Oppilas tietoiseksi tavoitteista</a:t>
            </a:r>
          </a:p>
        </p:txBody>
      </p:sp>
      <p:sp>
        <p:nvSpPr>
          <p:cNvPr id="3" name="Sisällön paikkamerkki 2"/>
          <p:cNvSpPr>
            <a:spLocks noGrp="1"/>
          </p:cNvSpPr>
          <p:nvPr>
            <p:ph idx="1"/>
          </p:nvPr>
        </p:nvSpPr>
        <p:spPr>
          <a:xfrm>
            <a:off x="180304" y="1738648"/>
            <a:ext cx="11097296" cy="4052551"/>
          </a:xfrm>
        </p:spPr>
        <p:txBody>
          <a:bodyPr>
            <a:normAutofit fontScale="25000" lnSpcReduction="20000"/>
          </a:bodyPr>
          <a:lstStyle/>
          <a:p>
            <a:r>
              <a:rPr lang="fi-FI" sz="9600" dirty="0">
                <a:latin typeface="Arial" charset="0"/>
                <a:ea typeface="Arial" charset="0"/>
                <a:cs typeface="Arial" charset="0"/>
              </a:rPr>
              <a:t>Tavoitetietoisuus orientoi uuteen oppimiskokonaisuuteen sekä käyttäytymisen, työskentelyn että osaamisen osalta.</a:t>
            </a:r>
          </a:p>
          <a:p>
            <a:endParaRPr lang="fi-FI" sz="7400" dirty="0">
              <a:latin typeface="Arial" charset="0"/>
              <a:ea typeface="Arial" charset="0"/>
              <a:cs typeface="Arial" charset="0"/>
            </a:endParaRPr>
          </a:p>
          <a:p>
            <a:r>
              <a:rPr lang="fi-FI" sz="9600" dirty="0">
                <a:latin typeface="Arial" charset="0"/>
                <a:ea typeface="Arial" charset="0"/>
                <a:cs typeface="Arial" charset="0"/>
              </a:rPr>
              <a:t>Tavoitteet voidaan asettaa </a:t>
            </a:r>
            <a:r>
              <a:rPr lang="fi-FI" sz="9600" dirty="0" err="1">
                <a:latin typeface="Arial" charset="0"/>
                <a:ea typeface="Arial" charset="0"/>
                <a:cs typeface="Arial" charset="0"/>
              </a:rPr>
              <a:t>Qridin</a:t>
            </a:r>
            <a:r>
              <a:rPr lang="fi-FI" sz="9600" dirty="0">
                <a:latin typeface="Arial" charset="0"/>
                <a:ea typeface="Arial" charset="0"/>
                <a:cs typeface="Arial" charset="0"/>
              </a:rPr>
              <a:t> avulla seuraavilla työkaluilla:</a:t>
            </a:r>
          </a:p>
          <a:p>
            <a:endParaRPr lang="fi-FI" sz="9200" dirty="0">
              <a:latin typeface="Arial" charset="0"/>
              <a:ea typeface="Arial" charset="0"/>
              <a:cs typeface="Arial" charset="0"/>
            </a:endParaRPr>
          </a:p>
          <a:p>
            <a:pPr lvl="3"/>
            <a:r>
              <a:rPr lang="fi-FI" sz="9200" dirty="0">
                <a:latin typeface="Arial" charset="0"/>
                <a:ea typeface="Arial" charset="0"/>
                <a:cs typeface="Arial" charset="0"/>
              </a:rPr>
              <a:t>Tavoitteet</a:t>
            </a:r>
          </a:p>
          <a:p>
            <a:pPr lvl="3"/>
            <a:r>
              <a:rPr lang="fi-FI" sz="9200" dirty="0">
                <a:latin typeface="Arial" charset="0"/>
                <a:ea typeface="Arial" charset="0"/>
                <a:cs typeface="Arial" charset="0"/>
              </a:rPr>
              <a:t>Oppimispäiväkirja</a:t>
            </a:r>
          </a:p>
          <a:p>
            <a:pPr lvl="3"/>
            <a:r>
              <a:rPr lang="fi-FI" sz="9200" dirty="0">
                <a:latin typeface="Arial" charset="0"/>
                <a:ea typeface="Arial" charset="0"/>
                <a:cs typeface="Arial" charset="0"/>
              </a:rPr>
              <a:t>Tehtävälista</a:t>
            </a:r>
          </a:p>
          <a:p>
            <a:r>
              <a:rPr lang="fi-FI" sz="7200" dirty="0">
                <a:hlinkClick r:id="rId2" action="ppaction://hlinksldjump"/>
              </a:rPr>
              <a:t>Takaisin</a:t>
            </a:r>
            <a:endParaRPr lang="fi-FI" sz="7200" dirty="0"/>
          </a:p>
          <a:p>
            <a:endParaRPr lang="fi-FI" dirty="0"/>
          </a:p>
          <a:p>
            <a:endParaRPr lang="fi-FI" dirty="0"/>
          </a:p>
          <a:p>
            <a:endParaRPr lang="fi-FI" dirty="0"/>
          </a:p>
        </p:txBody>
      </p:sp>
      <p:sp>
        <p:nvSpPr>
          <p:cNvPr id="9" name="AutoShape 6" descr="/var/folders/60/qlsz3rsd7w18d8dhdky8vdcm0000gp/T/com.microsoft.Powerpoint/WebArchiveCopyPasteTempFiles/menu_tavoitteet.svg">
            <a:hlinkClick r:id="rId3"/>
          </p:cNvPr>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p:nvPicPr>
        <p:blipFill>
          <a:blip r:embed="rId4"/>
          <a:stretch>
            <a:fillRect/>
          </a:stretch>
        </p:blipFill>
        <p:spPr>
          <a:xfrm>
            <a:off x="5344732" y="5128303"/>
            <a:ext cx="1701522" cy="1601010"/>
          </a:xfrm>
          <a:prstGeom prst="rect">
            <a:avLst/>
          </a:prstGeom>
        </p:spPr>
      </p:pic>
      <p:pic>
        <p:nvPicPr>
          <p:cNvPr id="11" name="Kuva 10"/>
          <p:cNvPicPr>
            <a:picLocks noChangeAspect="1"/>
          </p:cNvPicPr>
          <p:nvPr/>
        </p:nvPicPr>
        <p:blipFill>
          <a:blip r:embed="rId5"/>
          <a:stretch>
            <a:fillRect/>
          </a:stretch>
        </p:blipFill>
        <p:spPr>
          <a:xfrm>
            <a:off x="6206375" y="4098463"/>
            <a:ext cx="1679758" cy="1544524"/>
          </a:xfrm>
          <a:prstGeom prst="rect">
            <a:avLst/>
          </a:prstGeom>
        </p:spPr>
      </p:pic>
      <p:pic>
        <p:nvPicPr>
          <p:cNvPr id="12" name="Kuva 11"/>
          <p:cNvPicPr>
            <a:picLocks noChangeAspect="1"/>
          </p:cNvPicPr>
          <p:nvPr/>
        </p:nvPicPr>
        <p:blipFill>
          <a:blip r:embed="rId6"/>
          <a:stretch>
            <a:fillRect/>
          </a:stretch>
        </p:blipFill>
        <p:spPr>
          <a:xfrm>
            <a:off x="7907897" y="4842482"/>
            <a:ext cx="1807591" cy="1601010"/>
          </a:xfrm>
          <a:prstGeom prst="rect">
            <a:avLst/>
          </a:prstGeom>
        </p:spPr>
      </p:pic>
    </p:spTree>
    <p:extLst>
      <p:ext uri="{BB962C8B-B14F-4D97-AF65-F5344CB8AC3E}">
        <p14:creationId xmlns:p14="http://schemas.microsoft.com/office/powerpoint/2010/main" val="1689305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3776" y="-178129"/>
            <a:ext cx="7529580" cy="3016332"/>
          </a:xfrm>
        </p:spPr>
        <p:txBody>
          <a:bodyPr>
            <a:normAutofit fontScale="90000"/>
          </a:bodyPr>
          <a:lstStyle/>
          <a:p>
            <a:r>
              <a:rPr lang="fi-FI" dirty="0">
                <a:latin typeface="Arial" charset="0"/>
                <a:ea typeface="Arial" charset="0"/>
                <a:cs typeface="Arial" charset="0"/>
              </a:rPr>
              <a:t/>
            </a:r>
            <a:br>
              <a:rPr lang="fi-FI" dirty="0">
                <a:latin typeface="Arial" charset="0"/>
                <a:ea typeface="Arial" charset="0"/>
                <a:cs typeface="Arial" charset="0"/>
              </a:rPr>
            </a:br>
            <a:r>
              <a:rPr lang="fi-FI" dirty="0">
                <a:latin typeface="Arial" charset="0"/>
                <a:ea typeface="Arial" charset="0"/>
                <a:cs typeface="Arial" charset="0"/>
              </a:rPr>
              <a:t/>
            </a:r>
            <a:br>
              <a:rPr lang="fi-FI" dirty="0">
                <a:latin typeface="Arial" charset="0"/>
                <a:ea typeface="Arial" charset="0"/>
                <a:cs typeface="Arial" charset="0"/>
              </a:rPr>
            </a:br>
            <a:r>
              <a:rPr lang="fi-FI" dirty="0">
                <a:latin typeface="Arial" charset="0"/>
                <a:ea typeface="Arial" charset="0"/>
                <a:cs typeface="Arial" charset="0"/>
              </a:rPr>
              <a:t/>
            </a:r>
            <a:br>
              <a:rPr lang="fi-FI" dirty="0">
                <a:latin typeface="Arial" charset="0"/>
                <a:ea typeface="Arial" charset="0"/>
                <a:cs typeface="Arial" charset="0"/>
              </a:rPr>
            </a:br>
            <a:r>
              <a:rPr lang="fi-FI">
                <a:latin typeface="Arial" charset="0"/>
                <a:ea typeface="Arial" charset="0"/>
                <a:cs typeface="Arial" charset="0"/>
              </a:rPr>
              <a:t/>
            </a:r>
            <a:br>
              <a:rPr lang="fi-FI">
                <a:latin typeface="Arial" charset="0"/>
                <a:ea typeface="Arial" charset="0"/>
                <a:cs typeface="Arial" charset="0"/>
              </a:rPr>
            </a:br>
            <a:r>
              <a:rPr lang="fi-FI">
                <a:latin typeface="Arial" charset="0"/>
                <a:ea typeface="Arial" charset="0"/>
                <a:cs typeface="Arial" charset="0"/>
              </a:rPr>
              <a:t/>
            </a:r>
            <a:br>
              <a:rPr lang="fi-FI">
                <a:latin typeface="Arial" charset="0"/>
                <a:ea typeface="Arial" charset="0"/>
                <a:cs typeface="Arial" charset="0"/>
              </a:rPr>
            </a:br>
            <a:r>
              <a:rPr lang="fi-FI">
                <a:latin typeface="Arial" charset="0"/>
                <a:ea typeface="Arial" charset="0"/>
                <a:cs typeface="Arial" charset="0"/>
              </a:rPr>
              <a:t/>
            </a:r>
            <a:br>
              <a:rPr lang="fi-FI">
                <a:latin typeface="Arial" charset="0"/>
                <a:ea typeface="Arial" charset="0"/>
                <a:cs typeface="Arial" charset="0"/>
              </a:rPr>
            </a:br>
            <a:r>
              <a:rPr lang="fi-FI">
                <a:latin typeface="Arial" charset="0"/>
                <a:ea typeface="Arial" charset="0"/>
                <a:cs typeface="Arial" charset="0"/>
              </a:rPr>
              <a:t/>
            </a:r>
            <a:br>
              <a:rPr lang="fi-FI">
                <a:latin typeface="Arial" charset="0"/>
                <a:ea typeface="Arial" charset="0"/>
                <a:cs typeface="Arial" charset="0"/>
              </a:rPr>
            </a:br>
            <a:r>
              <a:rPr lang="fi-FI">
                <a:latin typeface="Arial" charset="0"/>
                <a:ea typeface="Arial" charset="0"/>
                <a:cs typeface="Arial" charset="0"/>
              </a:rPr>
              <a:t/>
            </a:r>
            <a:br>
              <a:rPr lang="fi-FI">
                <a:latin typeface="Arial" charset="0"/>
                <a:ea typeface="Arial" charset="0"/>
                <a:cs typeface="Arial" charset="0"/>
              </a:rPr>
            </a:br>
            <a:r>
              <a:rPr lang="fi-FI">
                <a:latin typeface="Arial" charset="0"/>
                <a:ea typeface="Arial" charset="0"/>
                <a:cs typeface="Arial" charset="0"/>
              </a:rPr>
              <a:t>Mistä </a:t>
            </a:r>
            <a:r>
              <a:rPr lang="fi-FI" b="1" dirty="0">
                <a:latin typeface="Arial" charset="0"/>
                <a:ea typeface="Arial" charset="0"/>
                <a:cs typeface="Arial" charset="0"/>
              </a:rPr>
              <a:t>tavoitteet</a:t>
            </a:r>
            <a:r>
              <a:rPr lang="fi-FI" dirty="0">
                <a:latin typeface="Arial" charset="0"/>
                <a:ea typeface="Arial" charset="0"/>
                <a:cs typeface="Arial" charset="0"/>
              </a:rPr>
              <a:t>-työkalun tavoitteet? </a:t>
            </a:r>
            <a:br>
              <a:rPr lang="fi-FI" dirty="0">
                <a:latin typeface="Arial" charset="0"/>
                <a:ea typeface="Arial" charset="0"/>
                <a:cs typeface="Arial" charset="0"/>
              </a:rPr>
            </a:br>
            <a:endParaRPr lang="fi-FI" dirty="0">
              <a:latin typeface="Arial" charset="0"/>
              <a:ea typeface="Arial" charset="0"/>
              <a:cs typeface="Arial" charset="0"/>
            </a:endParaRPr>
          </a:p>
        </p:txBody>
      </p:sp>
      <p:sp>
        <p:nvSpPr>
          <p:cNvPr id="3" name="Sisällön paikkamerkki 2"/>
          <p:cNvSpPr>
            <a:spLocks noGrp="1"/>
          </p:cNvSpPr>
          <p:nvPr>
            <p:ph idx="1"/>
          </p:nvPr>
        </p:nvSpPr>
        <p:spPr>
          <a:xfrm>
            <a:off x="711200" y="2214694"/>
            <a:ext cx="10515600" cy="4351338"/>
          </a:xfrm>
        </p:spPr>
        <p:txBody>
          <a:bodyPr vert="horz" lIns="91440" tIns="45720" rIns="91440" bIns="45720" rtlCol="0" anchor="t">
            <a:normAutofit fontScale="92500" lnSpcReduction="10000"/>
          </a:bodyPr>
          <a:lstStyle/>
          <a:p>
            <a:pPr marL="457200" indent="-457200">
              <a:buFont typeface="Wingdings" pitchFamily="2" charset="2"/>
              <a:buChar char="q"/>
            </a:pPr>
            <a:r>
              <a:rPr lang="fi-FI" sz="3200" dirty="0">
                <a:latin typeface="Arial" charset="0"/>
                <a:ea typeface="Arial" charset="0"/>
                <a:cs typeface="Arial" charset="0"/>
              </a:rPr>
              <a:t>Opettaja voi esim. suoraan opetussuunnitelmasta kopioida tavoitteet tai luoda omia tavoitteita.</a:t>
            </a:r>
          </a:p>
          <a:p>
            <a:pPr marL="457200" indent="-457200">
              <a:buFont typeface="Wingdings" pitchFamily="2" charset="2"/>
              <a:buChar char="q"/>
            </a:pPr>
            <a:r>
              <a:rPr lang="fi-FI" sz="3200" dirty="0">
                <a:latin typeface="Arial" charset="0"/>
                <a:ea typeface="Arial" charset="0"/>
                <a:cs typeface="Arial" charset="0"/>
              </a:rPr>
              <a:t>Oppilaat voivat myös laatia ja kirjata itselleen omia tavoitteita.</a:t>
            </a:r>
          </a:p>
          <a:p>
            <a:pPr marL="457200" indent="-457200">
              <a:buFont typeface="Wingdings" pitchFamily="2" charset="2"/>
              <a:buChar char="q"/>
            </a:pPr>
            <a:r>
              <a:rPr lang="fi-FI" sz="3200" dirty="0">
                <a:latin typeface="Arial" charset="0"/>
                <a:ea typeface="Arial" charset="0"/>
                <a:cs typeface="Arial" charset="0"/>
              </a:rPr>
              <a:t>Työkalussa on valittavana kolme erilaista toteutustapaa: vuori, polku tai taulu</a:t>
            </a:r>
          </a:p>
          <a:p>
            <a:endParaRPr lang="fi-FI" sz="3200" dirty="0"/>
          </a:p>
          <a:p>
            <a:endParaRPr lang="fi-FI" dirty="0"/>
          </a:p>
        </p:txBody>
      </p:sp>
      <p:pic>
        <p:nvPicPr>
          <p:cNvPr id="4" name="Kuva 3"/>
          <p:cNvPicPr>
            <a:picLocks noChangeAspect="1"/>
          </p:cNvPicPr>
          <p:nvPr/>
        </p:nvPicPr>
        <p:blipFill rotWithShape="1">
          <a:blip r:embed="rId2"/>
          <a:srcRect b="19484"/>
          <a:stretch/>
        </p:blipFill>
        <p:spPr>
          <a:xfrm>
            <a:off x="9460023" y="188258"/>
            <a:ext cx="2016399" cy="1465729"/>
          </a:xfrm>
          <a:prstGeom prst="rect">
            <a:avLst/>
          </a:prstGeom>
        </p:spPr>
      </p:pic>
      <p:sp>
        <p:nvSpPr>
          <p:cNvPr id="5" name="Suorakulmio 4">
            <a:extLst>
              <a:ext uri="{FF2B5EF4-FFF2-40B4-BE49-F238E27FC236}">
                <a16:creationId xmlns:a16="http://schemas.microsoft.com/office/drawing/2014/main" id="{BD20FE8F-4253-4B0B-9312-855069F5495C}"/>
              </a:ext>
            </a:extLst>
          </p:cNvPr>
          <p:cNvSpPr/>
          <p:nvPr/>
        </p:nvSpPr>
        <p:spPr>
          <a:xfrm>
            <a:off x="10185027" y="6196700"/>
            <a:ext cx="991169" cy="369332"/>
          </a:xfrm>
          <a:prstGeom prst="rect">
            <a:avLst/>
          </a:prstGeom>
        </p:spPr>
        <p:txBody>
          <a:bodyPr wrap="none">
            <a:spAutoFit/>
          </a:bodyPr>
          <a:lstStyle/>
          <a:p>
            <a:r>
              <a:rPr lang="fi-FI" dirty="0">
                <a:hlinkClick r:id="rId3" action="ppaction://hlinksldjump"/>
              </a:rPr>
              <a:t>Takaisin</a:t>
            </a:r>
            <a:endParaRPr lang="fi-FI" dirty="0"/>
          </a:p>
        </p:txBody>
      </p:sp>
    </p:spTree>
    <p:extLst>
      <p:ext uri="{BB962C8B-B14F-4D97-AF65-F5344CB8AC3E}">
        <p14:creationId xmlns:p14="http://schemas.microsoft.com/office/powerpoint/2010/main" val="440504078"/>
      </p:ext>
    </p:extLst>
  </p:cSld>
  <p:clrMapOvr>
    <a:masterClrMapping/>
  </p:clrMapOvr>
</p:sld>
</file>

<file path=ppt/theme/theme1.xml><?xml version="1.0" encoding="utf-8"?>
<a:theme xmlns:a="http://schemas.openxmlformats.org/drawingml/2006/main" name="Arvot">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 id="{3CEB6F6F-E396-604B-9F2E-2F4C17B13011}" vid="{2E7CFAF3-D5DD-C742-AA30-5A5E00CD2DB5}"/>
    </a:ext>
  </a:extLst>
</a:theme>
</file>

<file path=ppt/theme/theme10.xml><?xml version="1.0" encoding="utf-8"?>
<a:theme xmlns:a="http://schemas.openxmlformats.org/drawingml/2006/main" name="5_Arvot-themeA">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themeA" id="{CADAAA5A-AAD9-4D5E-8C2C-FAC120D29A52}" vid="{8FC61C51-3964-410A-B99A-7AC6CDD75A10}"/>
    </a:ext>
  </a:extLst>
</a:theme>
</file>

<file path=ppt/theme/theme11.xml><?xml version="1.0" encoding="utf-8"?>
<a:theme xmlns:a="http://schemas.openxmlformats.org/drawingml/2006/main" name="6_Arvot-themeA">
  <a:themeElements>
    <a:clrScheme name="Mukautettu 1">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themeA" id="{CADAAA5A-AAD9-4D5E-8C2C-FAC120D29A52}" vid="{8FC61C51-3964-410A-B99A-7AC6CDD75A10}"/>
    </a:ext>
  </a:extLst>
</a:theme>
</file>

<file path=ppt/theme/theme12.xml><?xml version="1.0" encoding="utf-8"?>
<a:theme xmlns:a="http://schemas.openxmlformats.org/drawingml/2006/main" name="2_Mukautettu suunnittelumalli">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a:majorFont>
        <a:latin typeface="Arial Nova Light"/>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rvot-themeA">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themeA" id="{CADAAA5A-AAD9-4D5E-8C2C-FAC120D29A52}" vid="{8FC61C51-3964-410A-B99A-7AC6CDD75A10}"/>
    </a:ext>
  </a:extLst>
</a:theme>
</file>

<file path=ppt/theme/theme3.xml><?xml version="1.0" encoding="utf-8"?>
<a:theme xmlns:a="http://schemas.openxmlformats.org/drawingml/2006/main" name="1_Arvot-themeA">
  <a:themeElements>
    <a:clrScheme name="Mukautettu 1">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themeA" id="{CADAAA5A-AAD9-4D5E-8C2C-FAC120D29A52}" vid="{8FC61C51-3964-410A-B99A-7AC6CDD75A10}"/>
    </a:ext>
  </a:extLst>
</a:theme>
</file>

<file path=ppt/theme/theme4.xml><?xml version="1.0" encoding="utf-8"?>
<a:theme xmlns:a="http://schemas.openxmlformats.org/drawingml/2006/main" name="Mukautettu suunnittelumalli">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a:majorFont>
        <a:latin typeface="Arial Nova Light"/>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vot3">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3" id="{95D61D6F-DF6F-A54B-B3E2-B54A3F3674AD}" vid="{13AED8D1-809A-0B42-AC72-67F6C5DC7093}"/>
    </a:ext>
  </a:extLst>
</a:theme>
</file>

<file path=ppt/theme/theme6.xml><?xml version="1.0" encoding="utf-8"?>
<a:theme xmlns:a="http://schemas.openxmlformats.org/drawingml/2006/main" name="3_Arvot-themeA">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themeA" id="{CADAAA5A-AAD9-4D5E-8C2C-FAC120D29A52}" vid="{8FC61C51-3964-410A-B99A-7AC6CDD75A10}"/>
    </a:ext>
  </a:extLst>
</a:theme>
</file>

<file path=ppt/theme/theme7.xml><?xml version="1.0" encoding="utf-8"?>
<a:theme xmlns:a="http://schemas.openxmlformats.org/drawingml/2006/main" name="4_Arvot-themeA">
  <a:themeElements>
    <a:clrScheme name="Mukautettu 1">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themeA" id="{CADAAA5A-AAD9-4D5E-8C2C-FAC120D29A52}" vid="{8FC61C51-3964-410A-B99A-7AC6CDD75A10}"/>
    </a:ext>
  </a:extLst>
</a:theme>
</file>

<file path=ppt/theme/theme8.xml><?xml version="1.0" encoding="utf-8"?>
<a:theme xmlns:a="http://schemas.openxmlformats.org/drawingml/2006/main" name="1_Mukautettu suunnittelumalli">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a:majorFont>
        <a:latin typeface="Arial Nova Light"/>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Arvot3">
  <a:themeElements>
    <a:clrScheme name="Arvot">
      <a:dk1>
        <a:srgbClr val="20346A"/>
      </a:dk1>
      <a:lt1>
        <a:srgbClr val="FAF9F8"/>
      </a:lt1>
      <a:dk2>
        <a:srgbClr val="FF8900"/>
      </a:dk2>
      <a:lt2>
        <a:srgbClr val="FFFFFF"/>
      </a:lt2>
      <a:accent1>
        <a:srgbClr val="0091EF"/>
      </a:accent1>
      <a:accent2>
        <a:srgbClr val="EB008C"/>
      </a:accent2>
      <a:accent3>
        <a:srgbClr val="4BBCA9"/>
      </a:accent3>
      <a:accent4>
        <a:srgbClr val="23408F"/>
      </a:accent4>
      <a:accent5>
        <a:srgbClr val="662D91"/>
      </a:accent5>
      <a:accent6>
        <a:srgbClr val="FF94A7"/>
      </a:accent6>
      <a:hlink>
        <a:srgbClr val="EB008C"/>
      </a:hlink>
      <a:folHlink>
        <a:srgbClr val="662D91"/>
      </a:folHlink>
    </a:clrScheme>
    <a:fontScheme name="Arvot - Arial Nova">
      <a:majorFont>
        <a:latin typeface="Arial Nova Light"/>
        <a:ea typeface=""/>
        <a:cs typeface=""/>
      </a:majorFont>
      <a:minorFont>
        <a:latin typeface="Arial Nova"/>
        <a:ea typeface=""/>
        <a:cs typeface=""/>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vot3" id="{95D61D6F-DF6F-A54B-B3E2-B54A3F3674AD}" vid="{13AED8D1-809A-0B42-AC72-67F6C5DC709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319308B80B53B54491B7C9B963CB2D37" ma:contentTypeVersion="7" ma:contentTypeDescription="Luo uusi asiakirja." ma:contentTypeScope="" ma:versionID="43f8c3afc5dd5e08c1290c2ab1e47f9d">
  <xsd:schema xmlns:xsd="http://www.w3.org/2001/XMLSchema" xmlns:xs="http://www.w3.org/2001/XMLSchema" xmlns:p="http://schemas.microsoft.com/office/2006/metadata/properties" xmlns:ns2="d91037b7-6f74-4a6c-9caa-6f61f1c2df96" xmlns:ns3="e7e2592b-dec0-4d7e-bd06-4ffe60b23609" targetNamespace="http://schemas.microsoft.com/office/2006/metadata/properties" ma:root="true" ma:fieldsID="da083da02d9e652856abf61319e1cea4" ns2:_="" ns3:_="">
    <xsd:import namespace="d91037b7-6f74-4a6c-9caa-6f61f1c2df96"/>
    <xsd:import namespace="e7e2592b-dec0-4d7e-bd06-4ffe60b236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1037b7-6f74-4a6c-9caa-6f61f1c2df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e2592b-dec0-4d7e-bd06-4ffe60b23609" elementFormDefault="qualified">
    <xsd:import namespace="http://schemas.microsoft.com/office/2006/documentManagement/types"/>
    <xsd:import namespace="http://schemas.microsoft.com/office/infopath/2007/PartnerControls"/>
    <xsd:element name="SharedWithUsers" ma:index="13"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ED66A1-5C71-42CF-B471-547208D77636}">
  <ds:schemaRefs>
    <ds:schemaRef ds:uri="http://schemas.microsoft.com/sharepoint/v3/contenttype/forms"/>
  </ds:schemaRefs>
</ds:datastoreItem>
</file>

<file path=customXml/itemProps2.xml><?xml version="1.0" encoding="utf-8"?>
<ds:datastoreItem xmlns:ds="http://schemas.openxmlformats.org/officeDocument/2006/customXml" ds:itemID="{7284D94D-075C-431A-A6F4-E3EB3AB148A7}">
  <ds:schemaRefs>
    <ds:schemaRef ds:uri="http://purl.org/dc/elements/1.1/"/>
    <ds:schemaRef ds:uri="http://schemas.microsoft.com/office/2006/metadata/properties"/>
    <ds:schemaRef ds:uri="http://schemas.microsoft.com/office/2006/documentManagement/types"/>
    <ds:schemaRef ds:uri="e7e2592b-dec0-4d7e-bd06-4ffe60b23609"/>
    <ds:schemaRef ds:uri="http://purl.org/dc/terms/"/>
    <ds:schemaRef ds:uri="http://schemas.openxmlformats.org/package/2006/metadata/core-properties"/>
    <ds:schemaRef ds:uri="http://purl.org/dc/dcmitype/"/>
    <ds:schemaRef ds:uri="d91037b7-6f74-4a6c-9caa-6f61f1c2df96"/>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EA6182C-F9B0-4338-ACFF-AAA890360012}">
  <ds:schemaRefs>
    <ds:schemaRef ds:uri="d91037b7-6f74-4a6c-9caa-6f61f1c2df96"/>
    <ds:schemaRef ds:uri="e7e2592b-dec0-4d7e-bd06-4ffe60b236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Arvot</Template>
  <TotalTime>2754</TotalTime>
  <Words>542</Words>
  <Application>Microsoft Office PowerPoint</Application>
  <PresentationFormat>Laajakuva</PresentationFormat>
  <Paragraphs>168</Paragraphs>
  <Slides>32</Slides>
  <Notes>1</Notes>
  <HiddenSlides>0</HiddenSlides>
  <MMClips>0</MMClips>
  <ScaleCrop>false</ScaleCrop>
  <HeadingPairs>
    <vt:vector size="6" baseType="variant">
      <vt:variant>
        <vt:lpstr>Käytetyt fontit</vt:lpstr>
      </vt:variant>
      <vt:variant>
        <vt:i4>6</vt:i4>
      </vt:variant>
      <vt:variant>
        <vt:lpstr>Teema</vt:lpstr>
      </vt:variant>
      <vt:variant>
        <vt:i4>12</vt:i4>
      </vt:variant>
      <vt:variant>
        <vt:lpstr>Dian otsikot</vt:lpstr>
      </vt:variant>
      <vt:variant>
        <vt:i4>32</vt:i4>
      </vt:variant>
    </vt:vector>
  </HeadingPairs>
  <TitlesOfParts>
    <vt:vector size="50" baseType="lpstr">
      <vt:lpstr>Arial</vt:lpstr>
      <vt:lpstr>Arial Nova</vt:lpstr>
      <vt:lpstr>Arial Nova Light</vt:lpstr>
      <vt:lpstr>Calibri</vt:lpstr>
      <vt:lpstr>Segoe UI</vt:lpstr>
      <vt:lpstr>Wingdings</vt:lpstr>
      <vt:lpstr>Arvot</vt:lpstr>
      <vt:lpstr>2_Arvot-themeA</vt:lpstr>
      <vt:lpstr>1_Arvot-themeA</vt:lpstr>
      <vt:lpstr>Mukautettu suunnittelumalli</vt:lpstr>
      <vt:lpstr>Arvot3</vt:lpstr>
      <vt:lpstr>3_Arvot-themeA</vt:lpstr>
      <vt:lpstr>4_Arvot-themeA</vt:lpstr>
      <vt:lpstr>1_Mukautettu suunnittelumalli</vt:lpstr>
      <vt:lpstr>1_Arvot3</vt:lpstr>
      <vt:lpstr>5_Arvot-themeA</vt:lpstr>
      <vt:lpstr>6_Arvot-themeA</vt:lpstr>
      <vt:lpstr>2_Mukautettu suunnittelumalli</vt:lpstr>
      <vt:lpstr>PowerPoint-esitys</vt:lpstr>
      <vt:lpstr>Digitaalisten arviointimenetelmien mahdollisuuksia -   Qridin käyttö oppimisprosessin  alussa, aikana ja lopussa     Kirsi Karhunen, KM, perusasteen apulaisrehtori, Erja Karvinen, FM, ruotsin kielen lehtori   ja Päivi Vesala, KT, lehtori, luokanopettaja, Itä-Suomen yliopiston harjoittelukoulu   </vt:lpstr>
      <vt:lpstr>Sisällys</vt:lpstr>
      <vt:lpstr>PowerPoint-esitys</vt:lpstr>
      <vt:lpstr>PowerPoint-esitys</vt:lpstr>
      <vt:lpstr>PowerPoint-esitys</vt:lpstr>
      <vt:lpstr>PowerPoint-esitys</vt:lpstr>
      <vt:lpstr>Oppilas tietoiseksi tavoitteista</vt:lpstr>
      <vt:lpstr>        Mistä tavoitteet-työkalun tavoitteet?  </vt:lpstr>
      <vt:lpstr>PowerPoint-esitys</vt:lpstr>
      <vt:lpstr>Opettajanäkymä oppilaiden asettamista tavoitteista</vt:lpstr>
      <vt:lpstr>Miksi oppimispäiväkirja  </vt:lpstr>
      <vt:lpstr>Opettajanäkymä oppimispäiväkirjasta</vt:lpstr>
      <vt:lpstr>PowerPoint-esitys</vt:lpstr>
      <vt:lpstr>   Tehtävälista </vt:lpstr>
      <vt:lpstr>Esimerkki tehtävälistasta (oppilas aloittaa alimmalta tasolta ja etenee kohti vaativampia tehtäviä):</vt:lpstr>
      <vt:lpstr>Esimerkki tehtävälistasta (oppilas suorittaa valitsemansa tason tehtävät):</vt:lpstr>
      <vt:lpstr>Oppilaat arvioivat lopuksi, mille tavoitetasolle ovat päässeet:</vt:lpstr>
      <vt:lpstr>PowerPoint-esitys</vt:lpstr>
      <vt:lpstr>Arviointityökalut:</vt:lpstr>
      <vt:lpstr>Itse- ja vertaisarviointi</vt:lpstr>
      <vt:lpstr>   Miksi itsearviointeja tehdään?  8A ja 8B (N 31)  </vt:lpstr>
      <vt:lpstr>Miksi itsearviointeja tehdään? 8A ja 8B (N 31)</vt:lpstr>
      <vt:lpstr>Openäkymä oppilaiden itsearviointien vastauksista:</vt:lpstr>
      <vt:lpstr>     Miten oppiaineiden sisältöihin ja työskentelyyn liittyvät   itsearvioinnit ovat vaikuttaneet oppimiseesi? 8A (N14)</vt:lpstr>
      <vt:lpstr>       Miten käyttäytymisen itsearviointi on vaikuttanut toimintaasi? 8A (N 14)  </vt:lpstr>
      <vt:lpstr>Opearviointi </vt:lpstr>
      <vt:lpstr>   7. luokan oppilaiden palaute arvioinnista:</vt:lpstr>
      <vt:lpstr>     : Oppilaiden kokemus Qridin käytöstä 7. luokan keväällä noin vuoden käyttökokemuksen jälkeen</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Qridi</dc:title>
  <dc:creator>Erja Karvinen</dc:creator>
  <cp:lastModifiedBy>kaisa</cp:lastModifiedBy>
  <cp:revision>166</cp:revision>
  <dcterms:created xsi:type="dcterms:W3CDTF">1601-01-01T00:00:00Z</dcterms:created>
  <dcterms:modified xsi:type="dcterms:W3CDTF">2018-12-19T12:13:04Z</dcterms:modified>
  <cp:contentStatus>Valmis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0x010100319308B80B53B54491B7C9B963CB2D37</vt:lpwstr>
  </property>
  <property fmtid="{D5CDD505-2E9C-101B-9397-08002B2CF9AE}" pid="3" name="_MarkAsFinal">
    <vt:bool>true</vt:bool>
  </property>
</Properties>
</file>